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26"/>
  </p:notesMasterIdLst>
  <p:sldIdLst>
    <p:sldId id="304" r:id="rId2"/>
    <p:sldId id="305" r:id="rId3"/>
    <p:sldId id="306" r:id="rId4"/>
    <p:sldId id="257" r:id="rId5"/>
    <p:sldId id="267" r:id="rId6"/>
    <p:sldId id="262" r:id="rId7"/>
    <p:sldId id="333" r:id="rId8"/>
    <p:sldId id="337" r:id="rId9"/>
    <p:sldId id="335" r:id="rId10"/>
    <p:sldId id="341" r:id="rId11"/>
    <p:sldId id="338" r:id="rId12"/>
    <p:sldId id="334" r:id="rId13"/>
    <p:sldId id="336" r:id="rId14"/>
    <p:sldId id="339" r:id="rId15"/>
    <p:sldId id="359" r:id="rId16"/>
    <p:sldId id="360" r:id="rId17"/>
    <p:sldId id="345" r:id="rId18"/>
    <p:sldId id="357" r:id="rId19"/>
    <p:sldId id="358" r:id="rId20"/>
    <p:sldId id="353" r:id="rId21"/>
    <p:sldId id="350" r:id="rId22"/>
    <p:sldId id="352" r:id="rId23"/>
    <p:sldId id="300" r:id="rId24"/>
    <p:sldId id="32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9A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FDDABB-8C61-4685-9691-2BC419E9D4BD}" type="datetimeFigureOut">
              <a:rPr lang="en-US" smtClean="0"/>
              <a:t>9/3/2024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9D379D-276D-4137-8931-A90462F1D2B3}" type="slidenum">
              <a:rPr lang="en-US" smtClean="0"/>
              <a:t>‹#›</a:t>
            </a:fld>
            <a:endParaRPr lang="en-US"/>
          </a:p>
        </p:txBody>
      </p:sp>
    </p:spTree>
    <p:extLst>
      <p:ext uri="{BB962C8B-B14F-4D97-AF65-F5344CB8AC3E}">
        <p14:creationId xmlns:p14="http://schemas.microsoft.com/office/powerpoint/2010/main" val="26793338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69D697-09BA-42D1-9710-0D6AC62B7224}" type="slidenum">
              <a:rPr lang="en-US" smtClean="0"/>
              <a:t>2</a:t>
            </a:fld>
            <a:endParaRPr lang="en-US"/>
          </a:p>
        </p:txBody>
      </p:sp>
    </p:spTree>
    <p:extLst>
      <p:ext uri="{BB962C8B-B14F-4D97-AF65-F5344CB8AC3E}">
        <p14:creationId xmlns:p14="http://schemas.microsoft.com/office/powerpoint/2010/main" val="24013966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501EA-F71E-43F6-054A-B7075DFE70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C23440-4607-395A-C407-DBA57831B9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C95533-AA6E-318B-357E-07EEB07C95DE}"/>
              </a:ext>
            </a:extLst>
          </p:cNvPr>
          <p:cNvSpPr>
            <a:spLocks noGrp="1"/>
          </p:cNvSpPr>
          <p:nvPr>
            <p:ph type="dt" sz="half" idx="10"/>
          </p:nvPr>
        </p:nvSpPr>
        <p:spPr/>
        <p:txBody>
          <a:bodyPr/>
          <a:lstStyle/>
          <a:p>
            <a:fld id="{66B43BB4-E4EB-4D99-8EF6-760E8D1098F8}" type="datetimeFigureOut">
              <a:rPr lang="en-US" smtClean="0"/>
              <a:t>9/3/2024</a:t>
            </a:fld>
            <a:endParaRPr lang="en-US"/>
          </a:p>
        </p:txBody>
      </p:sp>
      <p:sp>
        <p:nvSpPr>
          <p:cNvPr id="5" name="Footer Placeholder 4">
            <a:extLst>
              <a:ext uri="{FF2B5EF4-FFF2-40B4-BE49-F238E27FC236}">
                <a16:creationId xmlns:a16="http://schemas.microsoft.com/office/drawing/2014/main" id="{5825C964-4769-561D-4E18-9214ABFFB8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4587AD-7CBE-0691-60B0-3C07674E8D8E}"/>
              </a:ext>
            </a:extLst>
          </p:cNvPr>
          <p:cNvSpPr>
            <a:spLocks noGrp="1"/>
          </p:cNvSpPr>
          <p:nvPr>
            <p:ph type="sldNum" sz="quarter" idx="12"/>
          </p:nvPr>
        </p:nvSpPr>
        <p:spPr/>
        <p:txBody>
          <a:bodyPr/>
          <a:lstStyle/>
          <a:p>
            <a:fld id="{FEDF477A-E4B0-47CB-896C-EBF799BC3490}" type="slidenum">
              <a:rPr lang="en-US" smtClean="0"/>
              <a:t>‹#›</a:t>
            </a:fld>
            <a:endParaRPr lang="en-US"/>
          </a:p>
        </p:txBody>
      </p:sp>
    </p:spTree>
    <p:extLst>
      <p:ext uri="{BB962C8B-B14F-4D97-AF65-F5344CB8AC3E}">
        <p14:creationId xmlns:p14="http://schemas.microsoft.com/office/powerpoint/2010/main" val="27781195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ECA97-B116-DE89-CD9D-97103140745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DE37CD-3C02-0DBC-22BD-29D4492156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CE4643-A2A8-B19C-ECD7-D1B795F2E3BE}"/>
              </a:ext>
            </a:extLst>
          </p:cNvPr>
          <p:cNvSpPr>
            <a:spLocks noGrp="1"/>
          </p:cNvSpPr>
          <p:nvPr>
            <p:ph type="dt" sz="half" idx="10"/>
          </p:nvPr>
        </p:nvSpPr>
        <p:spPr/>
        <p:txBody>
          <a:bodyPr/>
          <a:lstStyle/>
          <a:p>
            <a:fld id="{66B43BB4-E4EB-4D99-8EF6-760E8D1098F8}" type="datetimeFigureOut">
              <a:rPr lang="en-US" smtClean="0"/>
              <a:t>9/3/2024</a:t>
            </a:fld>
            <a:endParaRPr lang="en-US"/>
          </a:p>
        </p:txBody>
      </p:sp>
      <p:sp>
        <p:nvSpPr>
          <p:cNvPr id="5" name="Footer Placeholder 4">
            <a:extLst>
              <a:ext uri="{FF2B5EF4-FFF2-40B4-BE49-F238E27FC236}">
                <a16:creationId xmlns:a16="http://schemas.microsoft.com/office/drawing/2014/main" id="{B84EC8FC-FC88-3CF5-30B0-4D8EA9A77B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BEF480-5C91-C357-1FA6-88F5EE31D601}"/>
              </a:ext>
            </a:extLst>
          </p:cNvPr>
          <p:cNvSpPr>
            <a:spLocks noGrp="1"/>
          </p:cNvSpPr>
          <p:nvPr>
            <p:ph type="sldNum" sz="quarter" idx="12"/>
          </p:nvPr>
        </p:nvSpPr>
        <p:spPr/>
        <p:txBody>
          <a:bodyPr/>
          <a:lstStyle/>
          <a:p>
            <a:fld id="{FEDF477A-E4B0-47CB-896C-EBF799BC3490}" type="slidenum">
              <a:rPr lang="en-US" smtClean="0"/>
              <a:t>‹#›</a:t>
            </a:fld>
            <a:endParaRPr lang="en-US"/>
          </a:p>
        </p:txBody>
      </p:sp>
    </p:spTree>
    <p:extLst>
      <p:ext uri="{BB962C8B-B14F-4D97-AF65-F5344CB8AC3E}">
        <p14:creationId xmlns:p14="http://schemas.microsoft.com/office/powerpoint/2010/main" val="717970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3AB744-2A37-4B0D-D29B-9D691723C7D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7BDB7AF-BCB6-BF5D-5C55-949822187B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E59882-22A6-CA6C-EE10-F4C4145FDB09}"/>
              </a:ext>
            </a:extLst>
          </p:cNvPr>
          <p:cNvSpPr>
            <a:spLocks noGrp="1"/>
          </p:cNvSpPr>
          <p:nvPr>
            <p:ph type="dt" sz="half" idx="10"/>
          </p:nvPr>
        </p:nvSpPr>
        <p:spPr/>
        <p:txBody>
          <a:bodyPr/>
          <a:lstStyle/>
          <a:p>
            <a:fld id="{66B43BB4-E4EB-4D99-8EF6-760E8D1098F8}" type="datetimeFigureOut">
              <a:rPr lang="en-US" smtClean="0"/>
              <a:t>9/3/2024</a:t>
            </a:fld>
            <a:endParaRPr lang="en-US"/>
          </a:p>
        </p:txBody>
      </p:sp>
      <p:sp>
        <p:nvSpPr>
          <p:cNvPr id="5" name="Footer Placeholder 4">
            <a:extLst>
              <a:ext uri="{FF2B5EF4-FFF2-40B4-BE49-F238E27FC236}">
                <a16:creationId xmlns:a16="http://schemas.microsoft.com/office/drawing/2014/main" id="{2F37D6C8-4C27-BAAF-E462-460211B5EE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200CEE-37EF-E9B8-B9E9-16E611064DFB}"/>
              </a:ext>
            </a:extLst>
          </p:cNvPr>
          <p:cNvSpPr>
            <a:spLocks noGrp="1"/>
          </p:cNvSpPr>
          <p:nvPr>
            <p:ph type="sldNum" sz="quarter" idx="12"/>
          </p:nvPr>
        </p:nvSpPr>
        <p:spPr/>
        <p:txBody>
          <a:bodyPr/>
          <a:lstStyle/>
          <a:p>
            <a:fld id="{FEDF477A-E4B0-47CB-896C-EBF799BC3490}" type="slidenum">
              <a:rPr lang="en-US" smtClean="0"/>
              <a:t>‹#›</a:t>
            </a:fld>
            <a:endParaRPr lang="en-US"/>
          </a:p>
        </p:txBody>
      </p:sp>
    </p:spTree>
    <p:extLst>
      <p:ext uri="{BB962C8B-B14F-4D97-AF65-F5344CB8AC3E}">
        <p14:creationId xmlns:p14="http://schemas.microsoft.com/office/powerpoint/2010/main" val="1710898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36900-F926-3D30-9238-135B8217C2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70C1C3-D4F2-9DB0-B936-B80FF60B72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41DFE7-4039-5842-8C0B-40EF293B8DCC}"/>
              </a:ext>
            </a:extLst>
          </p:cNvPr>
          <p:cNvSpPr>
            <a:spLocks noGrp="1"/>
          </p:cNvSpPr>
          <p:nvPr>
            <p:ph type="dt" sz="half" idx="10"/>
          </p:nvPr>
        </p:nvSpPr>
        <p:spPr/>
        <p:txBody>
          <a:bodyPr/>
          <a:lstStyle/>
          <a:p>
            <a:fld id="{66B43BB4-E4EB-4D99-8EF6-760E8D1098F8}" type="datetimeFigureOut">
              <a:rPr lang="en-US" smtClean="0"/>
              <a:t>9/3/2024</a:t>
            </a:fld>
            <a:endParaRPr lang="en-US"/>
          </a:p>
        </p:txBody>
      </p:sp>
      <p:sp>
        <p:nvSpPr>
          <p:cNvPr id="5" name="Footer Placeholder 4">
            <a:extLst>
              <a:ext uri="{FF2B5EF4-FFF2-40B4-BE49-F238E27FC236}">
                <a16:creationId xmlns:a16="http://schemas.microsoft.com/office/drawing/2014/main" id="{B2CE1FE9-F8B3-B0D0-BA15-5BC718DEA5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5C5C2B-B9CC-78FB-D058-53FA229F2847}"/>
              </a:ext>
            </a:extLst>
          </p:cNvPr>
          <p:cNvSpPr>
            <a:spLocks noGrp="1"/>
          </p:cNvSpPr>
          <p:nvPr>
            <p:ph type="sldNum" sz="quarter" idx="12"/>
          </p:nvPr>
        </p:nvSpPr>
        <p:spPr/>
        <p:txBody>
          <a:bodyPr/>
          <a:lstStyle/>
          <a:p>
            <a:fld id="{FEDF477A-E4B0-47CB-896C-EBF799BC3490}" type="slidenum">
              <a:rPr lang="en-US" smtClean="0"/>
              <a:t>‹#›</a:t>
            </a:fld>
            <a:endParaRPr lang="en-US"/>
          </a:p>
        </p:txBody>
      </p:sp>
    </p:spTree>
    <p:extLst>
      <p:ext uri="{BB962C8B-B14F-4D97-AF65-F5344CB8AC3E}">
        <p14:creationId xmlns:p14="http://schemas.microsoft.com/office/powerpoint/2010/main" val="1430190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B4114-4B5E-C183-6286-56E7E3E3A8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DABD5AF-6316-48EA-E276-2FD4B3A755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56D3E8-0F0B-6E01-9563-54704AFEF415}"/>
              </a:ext>
            </a:extLst>
          </p:cNvPr>
          <p:cNvSpPr>
            <a:spLocks noGrp="1"/>
          </p:cNvSpPr>
          <p:nvPr>
            <p:ph type="dt" sz="half" idx="10"/>
          </p:nvPr>
        </p:nvSpPr>
        <p:spPr/>
        <p:txBody>
          <a:bodyPr/>
          <a:lstStyle/>
          <a:p>
            <a:fld id="{66B43BB4-E4EB-4D99-8EF6-760E8D1098F8}" type="datetimeFigureOut">
              <a:rPr lang="en-US" smtClean="0"/>
              <a:t>9/3/2024</a:t>
            </a:fld>
            <a:endParaRPr lang="en-US"/>
          </a:p>
        </p:txBody>
      </p:sp>
      <p:sp>
        <p:nvSpPr>
          <p:cNvPr id="5" name="Footer Placeholder 4">
            <a:extLst>
              <a:ext uri="{FF2B5EF4-FFF2-40B4-BE49-F238E27FC236}">
                <a16:creationId xmlns:a16="http://schemas.microsoft.com/office/drawing/2014/main" id="{4BC8AD5D-10E3-855D-DF55-A8306AD110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68A421-2423-CDF3-8A41-FA1BFD0E16ED}"/>
              </a:ext>
            </a:extLst>
          </p:cNvPr>
          <p:cNvSpPr>
            <a:spLocks noGrp="1"/>
          </p:cNvSpPr>
          <p:nvPr>
            <p:ph type="sldNum" sz="quarter" idx="12"/>
          </p:nvPr>
        </p:nvSpPr>
        <p:spPr/>
        <p:txBody>
          <a:bodyPr/>
          <a:lstStyle/>
          <a:p>
            <a:fld id="{FEDF477A-E4B0-47CB-896C-EBF799BC3490}" type="slidenum">
              <a:rPr lang="en-US" smtClean="0"/>
              <a:t>‹#›</a:t>
            </a:fld>
            <a:endParaRPr lang="en-US"/>
          </a:p>
        </p:txBody>
      </p:sp>
    </p:spTree>
    <p:extLst>
      <p:ext uri="{BB962C8B-B14F-4D97-AF65-F5344CB8AC3E}">
        <p14:creationId xmlns:p14="http://schemas.microsoft.com/office/powerpoint/2010/main" val="1887715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9EFFD-BF09-9CC7-757D-A53E497F5C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EAE37B-D3E3-23B5-469B-2D98AD35B0E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2B9313C-3FC7-4938-3FB8-9CDDB5555BD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8FF668-D41A-6084-9B1B-0617599D7268}"/>
              </a:ext>
            </a:extLst>
          </p:cNvPr>
          <p:cNvSpPr>
            <a:spLocks noGrp="1"/>
          </p:cNvSpPr>
          <p:nvPr>
            <p:ph type="dt" sz="half" idx="10"/>
          </p:nvPr>
        </p:nvSpPr>
        <p:spPr/>
        <p:txBody>
          <a:bodyPr/>
          <a:lstStyle/>
          <a:p>
            <a:fld id="{66B43BB4-E4EB-4D99-8EF6-760E8D1098F8}" type="datetimeFigureOut">
              <a:rPr lang="en-US" smtClean="0"/>
              <a:t>9/3/2024</a:t>
            </a:fld>
            <a:endParaRPr lang="en-US"/>
          </a:p>
        </p:txBody>
      </p:sp>
      <p:sp>
        <p:nvSpPr>
          <p:cNvPr id="6" name="Footer Placeholder 5">
            <a:extLst>
              <a:ext uri="{FF2B5EF4-FFF2-40B4-BE49-F238E27FC236}">
                <a16:creationId xmlns:a16="http://schemas.microsoft.com/office/drawing/2014/main" id="{BAE5A164-CF02-CC99-D11A-F54D5BC0DA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D3D153-CF2E-BDE7-A1D2-C10CE10F5A61}"/>
              </a:ext>
            </a:extLst>
          </p:cNvPr>
          <p:cNvSpPr>
            <a:spLocks noGrp="1"/>
          </p:cNvSpPr>
          <p:nvPr>
            <p:ph type="sldNum" sz="quarter" idx="12"/>
          </p:nvPr>
        </p:nvSpPr>
        <p:spPr/>
        <p:txBody>
          <a:bodyPr/>
          <a:lstStyle/>
          <a:p>
            <a:fld id="{FEDF477A-E4B0-47CB-896C-EBF799BC3490}" type="slidenum">
              <a:rPr lang="en-US" smtClean="0"/>
              <a:t>‹#›</a:t>
            </a:fld>
            <a:endParaRPr lang="en-US"/>
          </a:p>
        </p:txBody>
      </p:sp>
    </p:spTree>
    <p:extLst>
      <p:ext uri="{BB962C8B-B14F-4D97-AF65-F5344CB8AC3E}">
        <p14:creationId xmlns:p14="http://schemas.microsoft.com/office/powerpoint/2010/main" val="160647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6CB25-DC95-DC13-3F16-7AA80C9811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24251C6-FA90-1E2F-84C1-CD64F066F0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31FCF6-20DB-472D-A341-76A155D8F1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552E9F4-5B4B-F9F2-B8D7-9512222F13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BA4902-97CB-62FE-86B5-C99AC172C32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947136-315B-D113-E9F0-54FA545946C9}"/>
              </a:ext>
            </a:extLst>
          </p:cNvPr>
          <p:cNvSpPr>
            <a:spLocks noGrp="1"/>
          </p:cNvSpPr>
          <p:nvPr>
            <p:ph type="dt" sz="half" idx="10"/>
          </p:nvPr>
        </p:nvSpPr>
        <p:spPr/>
        <p:txBody>
          <a:bodyPr/>
          <a:lstStyle/>
          <a:p>
            <a:fld id="{66B43BB4-E4EB-4D99-8EF6-760E8D1098F8}" type="datetimeFigureOut">
              <a:rPr lang="en-US" smtClean="0"/>
              <a:t>9/3/2024</a:t>
            </a:fld>
            <a:endParaRPr lang="en-US"/>
          </a:p>
        </p:txBody>
      </p:sp>
      <p:sp>
        <p:nvSpPr>
          <p:cNvPr id="8" name="Footer Placeholder 7">
            <a:extLst>
              <a:ext uri="{FF2B5EF4-FFF2-40B4-BE49-F238E27FC236}">
                <a16:creationId xmlns:a16="http://schemas.microsoft.com/office/drawing/2014/main" id="{E07A5349-136C-2DFD-71DB-36C8094E082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983935E-95FC-CCD6-126A-368A3AF79502}"/>
              </a:ext>
            </a:extLst>
          </p:cNvPr>
          <p:cNvSpPr>
            <a:spLocks noGrp="1"/>
          </p:cNvSpPr>
          <p:nvPr>
            <p:ph type="sldNum" sz="quarter" idx="12"/>
          </p:nvPr>
        </p:nvSpPr>
        <p:spPr/>
        <p:txBody>
          <a:bodyPr/>
          <a:lstStyle/>
          <a:p>
            <a:fld id="{FEDF477A-E4B0-47CB-896C-EBF799BC3490}" type="slidenum">
              <a:rPr lang="en-US" smtClean="0"/>
              <a:t>‹#›</a:t>
            </a:fld>
            <a:endParaRPr lang="en-US"/>
          </a:p>
        </p:txBody>
      </p:sp>
    </p:spTree>
    <p:extLst>
      <p:ext uri="{BB962C8B-B14F-4D97-AF65-F5344CB8AC3E}">
        <p14:creationId xmlns:p14="http://schemas.microsoft.com/office/powerpoint/2010/main" val="1861531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892C5-A86B-6A08-5B61-886BC95671C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F56BF2-866B-9869-2E54-538E62AD193C}"/>
              </a:ext>
            </a:extLst>
          </p:cNvPr>
          <p:cNvSpPr>
            <a:spLocks noGrp="1"/>
          </p:cNvSpPr>
          <p:nvPr>
            <p:ph type="dt" sz="half" idx="10"/>
          </p:nvPr>
        </p:nvSpPr>
        <p:spPr/>
        <p:txBody>
          <a:bodyPr/>
          <a:lstStyle/>
          <a:p>
            <a:fld id="{66B43BB4-E4EB-4D99-8EF6-760E8D1098F8}" type="datetimeFigureOut">
              <a:rPr lang="en-US" smtClean="0"/>
              <a:t>9/3/2024</a:t>
            </a:fld>
            <a:endParaRPr lang="en-US"/>
          </a:p>
        </p:txBody>
      </p:sp>
      <p:sp>
        <p:nvSpPr>
          <p:cNvPr id="4" name="Footer Placeholder 3">
            <a:extLst>
              <a:ext uri="{FF2B5EF4-FFF2-40B4-BE49-F238E27FC236}">
                <a16:creationId xmlns:a16="http://schemas.microsoft.com/office/drawing/2014/main" id="{E66D7653-3A57-245A-A204-03AF604805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E79CF29-EEFD-AA1D-F4F5-0BBA5E6B776E}"/>
              </a:ext>
            </a:extLst>
          </p:cNvPr>
          <p:cNvSpPr>
            <a:spLocks noGrp="1"/>
          </p:cNvSpPr>
          <p:nvPr>
            <p:ph type="sldNum" sz="quarter" idx="12"/>
          </p:nvPr>
        </p:nvSpPr>
        <p:spPr/>
        <p:txBody>
          <a:bodyPr/>
          <a:lstStyle/>
          <a:p>
            <a:fld id="{FEDF477A-E4B0-47CB-896C-EBF799BC3490}" type="slidenum">
              <a:rPr lang="en-US" smtClean="0"/>
              <a:t>‹#›</a:t>
            </a:fld>
            <a:endParaRPr lang="en-US"/>
          </a:p>
        </p:txBody>
      </p:sp>
    </p:spTree>
    <p:extLst>
      <p:ext uri="{BB962C8B-B14F-4D97-AF65-F5344CB8AC3E}">
        <p14:creationId xmlns:p14="http://schemas.microsoft.com/office/powerpoint/2010/main" val="1983183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2ADDCF-1078-7C8F-7E4F-5574DE1C0B0E}"/>
              </a:ext>
            </a:extLst>
          </p:cNvPr>
          <p:cNvSpPr>
            <a:spLocks noGrp="1"/>
          </p:cNvSpPr>
          <p:nvPr>
            <p:ph type="dt" sz="half" idx="10"/>
          </p:nvPr>
        </p:nvSpPr>
        <p:spPr/>
        <p:txBody>
          <a:bodyPr/>
          <a:lstStyle/>
          <a:p>
            <a:fld id="{66B43BB4-E4EB-4D99-8EF6-760E8D1098F8}" type="datetimeFigureOut">
              <a:rPr lang="en-US" smtClean="0"/>
              <a:t>9/3/2024</a:t>
            </a:fld>
            <a:endParaRPr lang="en-US"/>
          </a:p>
        </p:txBody>
      </p:sp>
      <p:sp>
        <p:nvSpPr>
          <p:cNvPr id="3" name="Footer Placeholder 2">
            <a:extLst>
              <a:ext uri="{FF2B5EF4-FFF2-40B4-BE49-F238E27FC236}">
                <a16:creationId xmlns:a16="http://schemas.microsoft.com/office/drawing/2014/main" id="{B16B219E-AE09-5E0A-C215-07249EA406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4FB5247-DABF-5521-EEB3-45119D311C56}"/>
              </a:ext>
            </a:extLst>
          </p:cNvPr>
          <p:cNvSpPr>
            <a:spLocks noGrp="1"/>
          </p:cNvSpPr>
          <p:nvPr>
            <p:ph type="sldNum" sz="quarter" idx="12"/>
          </p:nvPr>
        </p:nvSpPr>
        <p:spPr/>
        <p:txBody>
          <a:bodyPr/>
          <a:lstStyle/>
          <a:p>
            <a:fld id="{FEDF477A-E4B0-47CB-896C-EBF799BC3490}" type="slidenum">
              <a:rPr lang="en-US" smtClean="0"/>
              <a:t>‹#›</a:t>
            </a:fld>
            <a:endParaRPr lang="en-US"/>
          </a:p>
        </p:txBody>
      </p:sp>
    </p:spTree>
    <p:extLst>
      <p:ext uri="{BB962C8B-B14F-4D97-AF65-F5344CB8AC3E}">
        <p14:creationId xmlns:p14="http://schemas.microsoft.com/office/powerpoint/2010/main" val="2771180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D608-6BA5-93D8-E6D2-02D50F6A32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2B3F49-AFF4-DC37-6185-B438ED00EB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43CB101-6BCA-BEC2-805E-FB902FDB80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728427-52C1-FD29-F126-FB0F368FBA2B}"/>
              </a:ext>
            </a:extLst>
          </p:cNvPr>
          <p:cNvSpPr>
            <a:spLocks noGrp="1"/>
          </p:cNvSpPr>
          <p:nvPr>
            <p:ph type="dt" sz="half" idx="10"/>
          </p:nvPr>
        </p:nvSpPr>
        <p:spPr/>
        <p:txBody>
          <a:bodyPr/>
          <a:lstStyle/>
          <a:p>
            <a:fld id="{66B43BB4-E4EB-4D99-8EF6-760E8D1098F8}" type="datetimeFigureOut">
              <a:rPr lang="en-US" smtClean="0"/>
              <a:t>9/3/2024</a:t>
            </a:fld>
            <a:endParaRPr lang="en-US"/>
          </a:p>
        </p:txBody>
      </p:sp>
      <p:sp>
        <p:nvSpPr>
          <p:cNvPr id="6" name="Footer Placeholder 5">
            <a:extLst>
              <a:ext uri="{FF2B5EF4-FFF2-40B4-BE49-F238E27FC236}">
                <a16:creationId xmlns:a16="http://schemas.microsoft.com/office/drawing/2014/main" id="{10560310-7B72-271F-83BE-0DF2424D57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31E5-8720-588B-566A-9BF17F2B7E9D}"/>
              </a:ext>
            </a:extLst>
          </p:cNvPr>
          <p:cNvSpPr>
            <a:spLocks noGrp="1"/>
          </p:cNvSpPr>
          <p:nvPr>
            <p:ph type="sldNum" sz="quarter" idx="12"/>
          </p:nvPr>
        </p:nvSpPr>
        <p:spPr/>
        <p:txBody>
          <a:bodyPr/>
          <a:lstStyle/>
          <a:p>
            <a:fld id="{FEDF477A-E4B0-47CB-896C-EBF799BC3490}" type="slidenum">
              <a:rPr lang="en-US" smtClean="0"/>
              <a:t>‹#›</a:t>
            </a:fld>
            <a:endParaRPr lang="en-US"/>
          </a:p>
        </p:txBody>
      </p:sp>
    </p:spTree>
    <p:extLst>
      <p:ext uri="{BB962C8B-B14F-4D97-AF65-F5344CB8AC3E}">
        <p14:creationId xmlns:p14="http://schemas.microsoft.com/office/powerpoint/2010/main" val="64430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188D7-B988-2AFE-9D76-F13138E509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56B200-1AA7-7CA4-FED2-2B96A81754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81C983D-514A-85F3-EE47-5F691DDC5B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1F0307-D7E8-D054-089D-D521CF9FD37E}"/>
              </a:ext>
            </a:extLst>
          </p:cNvPr>
          <p:cNvSpPr>
            <a:spLocks noGrp="1"/>
          </p:cNvSpPr>
          <p:nvPr>
            <p:ph type="dt" sz="half" idx="10"/>
          </p:nvPr>
        </p:nvSpPr>
        <p:spPr/>
        <p:txBody>
          <a:bodyPr/>
          <a:lstStyle/>
          <a:p>
            <a:fld id="{66B43BB4-E4EB-4D99-8EF6-760E8D1098F8}" type="datetimeFigureOut">
              <a:rPr lang="en-US" smtClean="0"/>
              <a:t>9/3/2024</a:t>
            </a:fld>
            <a:endParaRPr lang="en-US"/>
          </a:p>
        </p:txBody>
      </p:sp>
      <p:sp>
        <p:nvSpPr>
          <p:cNvPr id="6" name="Footer Placeholder 5">
            <a:extLst>
              <a:ext uri="{FF2B5EF4-FFF2-40B4-BE49-F238E27FC236}">
                <a16:creationId xmlns:a16="http://schemas.microsoft.com/office/drawing/2014/main" id="{7CA3FC17-7A61-596D-FDD8-DC186448DE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DFC899-AA6D-3331-8AF9-3D432592AEA1}"/>
              </a:ext>
            </a:extLst>
          </p:cNvPr>
          <p:cNvSpPr>
            <a:spLocks noGrp="1"/>
          </p:cNvSpPr>
          <p:nvPr>
            <p:ph type="sldNum" sz="quarter" idx="12"/>
          </p:nvPr>
        </p:nvSpPr>
        <p:spPr/>
        <p:txBody>
          <a:bodyPr/>
          <a:lstStyle/>
          <a:p>
            <a:fld id="{FEDF477A-E4B0-47CB-896C-EBF799BC3490}" type="slidenum">
              <a:rPr lang="en-US" smtClean="0"/>
              <a:t>‹#›</a:t>
            </a:fld>
            <a:endParaRPr lang="en-US"/>
          </a:p>
        </p:txBody>
      </p:sp>
    </p:spTree>
    <p:extLst>
      <p:ext uri="{BB962C8B-B14F-4D97-AF65-F5344CB8AC3E}">
        <p14:creationId xmlns:p14="http://schemas.microsoft.com/office/powerpoint/2010/main" val="1118424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902FFE-ECC2-3EC9-918E-0A535874FD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D5F47F1-1FB5-6AC8-04BE-1F30BC4A5D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B26D0B-2F19-807A-80AB-B76743A04E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B43BB4-E4EB-4D99-8EF6-760E8D1098F8}" type="datetimeFigureOut">
              <a:rPr lang="en-US" smtClean="0"/>
              <a:t>9/3/2024</a:t>
            </a:fld>
            <a:endParaRPr lang="en-US"/>
          </a:p>
        </p:txBody>
      </p:sp>
      <p:sp>
        <p:nvSpPr>
          <p:cNvPr id="5" name="Footer Placeholder 4">
            <a:extLst>
              <a:ext uri="{FF2B5EF4-FFF2-40B4-BE49-F238E27FC236}">
                <a16:creationId xmlns:a16="http://schemas.microsoft.com/office/drawing/2014/main" id="{96BCD3CB-0953-F7A6-2F99-234F50C61B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F89BE05-F953-D5E6-0986-E4553BCB00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DF477A-E4B0-47CB-896C-EBF799BC3490}" type="slidenum">
              <a:rPr lang="en-US" smtClean="0"/>
              <a:t>‹#›</a:t>
            </a:fld>
            <a:endParaRPr lang="en-US"/>
          </a:p>
        </p:txBody>
      </p:sp>
    </p:spTree>
    <p:extLst>
      <p:ext uri="{BB962C8B-B14F-4D97-AF65-F5344CB8AC3E}">
        <p14:creationId xmlns:p14="http://schemas.microsoft.com/office/powerpoint/2010/main" val="1947718747"/>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video" Target="https://www.youtube.com/embed/NrzmH_yerBU?start=391&amp;feature=oembed" TargetMode="Externa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12.jpeg"/></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sv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png"/><Relationship Id="rId7"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svg"/></Relationships>
</file>

<file path=ppt/slides/_rels/slide2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png"/><Relationship Id="rId7"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svg"/></Relationships>
</file>

<file path=ppt/slides/_rels/slide2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png"/><Relationship Id="rId7"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sv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image" Target="../media/image21.png"/><Relationship Id="rId4" Type="http://schemas.openxmlformats.org/officeDocument/2006/relationships/image" Target="../media/image20.jpe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8AB39B-8FD3-A08A-8398-93F5684186F7}"/>
              </a:ext>
            </a:extLst>
          </p:cNvPr>
          <p:cNvSpPr/>
          <p:nvPr/>
        </p:nvSpPr>
        <p:spPr>
          <a:xfrm>
            <a:off x="0" y="0"/>
            <a:ext cx="12192000" cy="685800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0500FB85-2698-5FDA-424D-E52711BEAE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4527" y="5239927"/>
            <a:ext cx="1659968" cy="1659968"/>
          </a:xfrm>
          <a:prstGeom prst="rect">
            <a:avLst/>
          </a:prstGeom>
        </p:spPr>
      </p:pic>
      <p:sp>
        <p:nvSpPr>
          <p:cNvPr id="5" name="Circle: Hollow 4">
            <a:extLst>
              <a:ext uri="{FF2B5EF4-FFF2-40B4-BE49-F238E27FC236}">
                <a16:creationId xmlns:a16="http://schemas.microsoft.com/office/drawing/2014/main" id="{A72E86D3-7F03-4A04-4649-0C36AEAD452B}"/>
              </a:ext>
            </a:extLst>
          </p:cNvPr>
          <p:cNvSpPr/>
          <p:nvPr/>
        </p:nvSpPr>
        <p:spPr>
          <a:xfrm>
            <a:off x="3637935" y="1092007"/>
            <a:ext cx="5073445" cy="4864510"/>
          </a:xfrm>
          <a:prstGeom prst="donut">
            <a:avLst>
              <a:gd name="adj" fmla="val 4214"/>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0EBABDC2-0E7B-F6BB-1556-401D571ADE92}"/>
              </a:ext>
            </a:extLst>
          </p:cNvPr>
          <p:cNvSpPr txBox="1"/>
          <p:nvPr/>
        </p:nvSpPr>
        <p:spPr>
          <a:xfrm>
            <a:off x="4395018" y="1554492"/>
            <a:ext cx="3559278" cy="3939540"/>
          </a:xfrm>
          <a:prstGeom prst="rect">
            <a:avLst/>
          </a:prstGeom>
          <a:noFill/>
        </p:spPr>
        <p:txBody>
          <a:bodyPr wrap="square" rtlCol="0">
            <a:spAutoFit/>
          </a:bodyPr>
          <a:lstStyle/>
          <a:p>
            <a:r>
              <a:rPr lang="en-US" sz="25000" dirty="0"/>
              <a:t>10</a:t>
            </a:r>
          </a:p>
        </p:txBody>
      </p:sp>
      <p:sp>
        <p:nvSpPr>
          <p:cNvPr id="7" name="TextBox 6">
            <a:extLst>
              <a:ext uri="{FF2B5EF4-FFF2-40B4-BE49-F238E27FC236}">
                <a16:creationId xmlns:a16="http://schemas.microsoft.com/office/drawing/2014/main" id="{B7ECCBE8-B923-9754-391E-6706F66ABAB6}"/>
              </a:ext>
            </a:extLst>
          </p:cNvPr>
          <p:cNvSpPr txBox="1"/>
          <p:nvPr/>
        </p:nvSpPr>
        <p:spPr>
          <a:xfrm>
            <a:off x="5297128" y="1554492"/>
            <a:ext cx="1755059" cy="3939540"/>
          </a:xfrm>
          <a:prstGeom prst="rect">
            <a:avLst/>
          </a:prstGeom>
          <a:noFill/>
        </p:spPr>
        <p:txBody>
          <a:bodyPr wrap="square" rtlCol="0">
            <a:spAutoFit/>
          </a:bodyPr>
          <a:lstStyle/>
          <a:p>
            <a:r>
              <a:rPr lang="en-US" sz="25000" dirty="0"/>
              <a:t>9</a:t>
            </a:r>
          </a:p>
        </p:txBody>
      </p:sp>
      <p:sp>
        <p:nvSpPr>
          <p:cNvPr id="8" name="TextBox 7">
            <a:extLst>
              <a:ext uri="{FF2B5EF4-FFF2-40B4-BE49-F238E27FC236}">
                <a16:creationId xmlns:a16="http://schemas.microsoft.com/office/drawing/2014/main" id="{656ED9CD-976F-9892-2C6D-9A6791EBF749}"/>
              </a:ext>
            </a:extLst>
          </p:cNvPr>
          <p:cNvSpPr txBox="1"/>
          <p:nvPr/>
        </p:nvSpPr>
        <p:spPr>
          <a:xfrm>
            <a:off x="5297128" y="1554492"/>
            <a:ext cx="1755059" cy="3939540"/>
          </a:xfrm>
          <a:prstGeom prst="rect">
            <a:avLst/>
          </a:prstGeom>
          <a:noFill/>
        </p:spPr>
        <p:txBody>
          <a:bodyPr wrap="square" rtlCol="0">
            <a:spAutoFit/>
          </a:bodyPr>
          <a:lstStyle/>
          <a:p>
            <a:r>
              <a:rPr lang="en-US" sz="25000" dirty="0"/>
              <a:t>8</a:t>
            </a:r>
          </a:p>
        </p:txBody>
      </p:sp>
      <p:sp>
        <p:nvSpPr>
          <p:cNvPr id="9" name="TextBox 8">
            <a:extLst>
              <a:ext uri="{FF2B5EF4-FFF2-40B4-BE49-F238E27FC236}">
                <a16:creationId xmlns:a16="http://schemas.microsoft.com/office/drawing/2014/main" id="{A3CEAC6A-C017-2054-B2A9-976D4772FF1B}"/>
              </a:ext>
            </a:extLst>
          </p:cNvPr>
          <p:cNvSpPr txBox="1"/>
          <p:nvPr/>
        </p:nvSpPr>
        <p:spPr>
          <a:xfrm>
            <a:off x="5297128" y="1554492"/>
            <a:ext cx="1755059" cy="3939540"/>
          </a:xfrm>
          <a:prstGeom prst="rect">
            <a:avLst/>
          </a:prstGeom>
          <a:noFill/>
        </p:spPr>
        <p:txBody>
          <a:bodyPr wrap="square" rtlCol="0">
            <a:spAutoFit/>
          </a:bodyPr>
          <a:lstStyle/>
          <a:p>
            <a:r>
              <a:rPr lang="en-US" sz="25000" dirty="0"/>
              <a:t>7</a:t>
            </a:r>
          </a:p>
        </p:txBody>
      </p:sp>
      <p:sp>
        <p:nvSpPr>
          <p:cNvPr id="10" name="TextBox 9">
            <a:extLst>
              <a:ext uri="{FF2B5EF4-FFF2-40B4-BE49-F238E27FC236}">
                <a16:creationId xmlns:a16="http://schemas.microsoft.com/office/drawing/2014/main" id="{88AD19E8-C521-B13D-1D73-618713281A62}"/>
              </a:ext>
            </a:extLst>
          </p:cNvPr>
          <p:cNvSpPr txBox="1"/>
          <p:nvPr/>
        </p:nvSpPr>
        <p:spPr>
          <a:xfrm>
            <a:off x="5297128" y="1554492"/>
            <a:ext cx="1755059" cy="3939540"/>
          </a:xfrm>
          <a:prstGeom prst="rect">
            <a:avLst/>
          </a:prstGeom>
          <a:noFill/>
        </p:spPr>
        <p:txBody>
          <a:bodyPr wrap="square" rtlCol="0">
            <a:spAutoFit/>
          </a:bodyPr>
          <a:lstStyle/>
          <a:p>
            <a:r>
              <a:rPr lang="en-US" sz="25000" dirty="0"/>
              <a:t>6</a:t>
            </a:r>
          </a:p>
        </p:txBody>
      </p:sp>
      <p:sp>
        <p:nvSpPr>
          <p:cNvPr id="11" name="TextBox 10">
            <a:extLst>
              <a:ext uri="{FF2B5EF4-FFF2-40B4-BE49-F238E27FC236}">
                <a16:creationId xmlns:a16="http://schemas.microsoft.com/office/drawing/2014/main" id="{ACF6CC49-7AA4-B885-EDC8-BAFE2695E2DD}"/>
              </a:ext>
            </a:extLst>
          </p:cNvPr>
          <p:cNvSpPr txBox="1"/>
          <p:nvPr/>
        </p:nvSpPr>
        <p:spPr>
          <a:xfrm>
            <a:off x="5297128" y="1554492"/>
            <a:ext cx="1755059" cy="3939540"/>
          </a:xfrm>
          <a:prstGeom prst="rect">
            <a:avLst/>
          </a:prstGeom>
          <a:noFill/>
        </p:spPr>
        <p:txBody>
          <a:bodyPr wrap="square" rtlCol="0">
            <a:spAutoFit/>
          </a:bodyPr>
          <a:lstStyle/>
          <a:p>
            <a:r>
              <a:rPr lang="en-US" sz="25000" dirty="0"/>
              <a:t>5</a:t>
            </a:r>
          </a:p>
        </p:txBody>
      </p:sp>
      <p:sp>
        <p:nvSpPr>
          <p:cNvPr id="12" name="TextBox 11">
            <a:extLst>
              <a:ext uri="{FF2B5EF4-FFF2-40B4-BE49-F238E27FC236}">
                <a16:creationId xmlns:a16="http://schemas.microsoft.com/office/drawing/2014/main" id="{3763A362-B243-5C70-C717-F97ADA5FE4E8}"/>
              </a:ext>
            </a:extLst>
          </p:cNvPr>
          <p:cNvSpPr txBox="1"/>
          <p:nvPr/>
        </p:nvSpPr>
        <p:spPr>
          <a:xfrm>
            <a:off x="5297128" y="1554492"/>
            <a:ext cx="1755059" cy="3939540"/>
          </a:xfrm>
          <a:prstGeom prst="rect">
            <a:avLst/>
          </a:prstGeom>
          <a:noFill/>
        </p:spPr>
        <p:txBody>
          <a:bodyPr wrap="square" rtlCol="0">
            <a:spAutoFit/>
          </a:bodyPr>
          <a:lstStyle/>
          <a:p>
            <a:r>
              <a:rPr lang="en-US" sz="25000" dirty="0"/>
              <a:t>4</a:t>
            </a:r>
          </a:p>
        </p:txBody>
      </p:sp>
      <p:sp>
        <p:nvSpPr>
          <p:cNvPr id="13" name="TextBox 12">
            <a:extLst>
              <a:ext uri="{FF2B5EF4-FFF2-40B4-BE49-F238E27FC236}">
                <a16:creationId xmlns:a16="http://schemas.microsoft.com/office/drawing/2014/main" id="{A158B226-2F1E-5CA7-001B-A071F84AF287}"/>
              </a:ext>
            </a:extLst>
          </p:cNvPr>
          <p:cNvSpPr txBox="1"/>
          <p:nvPr/>
        </p:nvSpPr>
        <p:spPr>
          <a:xfrm>
            <a:off x="5297128" y="1554492"/>
            <a:ext cx="1755059" cy="3939540"/>
          </a:xfrm>
          <a:prstGeom prst="rect">
            <a:avLst/>
          </a:prstGeom>
          <a:noFill/>
        </p:spPr>
        <p:txBody>
          <a:bodyPr wrap="square" rtlCol="0">
            <a:spAutoFit/>
          </a:bodyPr>
          <a:lstStyle/>
          <a:p>
            <a:r>
              <a:rPr lang="en-US" sz="25000" dirty="0"/>
              <a:t>3</a:t>
            </a:r>
          </a:p>
        </p:txBody>
      </p:sp>
      <p:sp>
        <p:nvSpPr>
          <p:cNvPr id="14" name="TextBox 13">
            <a:extLst>
              <a:ext uri="{FF2B5EF4-FFF2-40B4-BE49-F238E27FC236}">
                <a16:creationId xmlns:a16="http://schemas.microsoft.com/office/drawing/2014/main" id="{C5D31CF2-F920-489B-8ADD-42ACCB42D4BE}"/>
              </a:ext>
            </a:extLst>
          </p:cNvPr>
          <p:cNvSpPr txBox="1"/>
          <p:nvPr/>
        </p:nvSpPr>
        <p:spPr>
          <a:xfrm>
            <a:off x="5297128" y="1554492"/>
            <a:ext cx="1755059" cy="3939540"/>
          </a:xfrm>
          <a:prstGeom prst="rect">
            <a:avLst/>
          </a:prstGeom>
          <a:noFill/>
        </p:spPr>
        <p:txBody>
          <a:bodyPr wrap="square" rtlCol="0">
            <a:spAutoFit/>
          </a:bodyPr>
          <a:lstStyle/>
          <a:p>
            <a:r>
              <a:rPr lang="en-US" sz="25000" dirty="0"/>
              <a:t>2</a:t>
            </a:r>
          </a:p>
        </p:txBody>
      </p:sp>
      <p:sp>
        <p:nvSpPr>
          <p:cNvPr id="15" name="TextBox 14">
            <a:extLst>
              <a:ext uri="{FF2B5EF4-FFF2-40B4-BE49-F238E27FC236}">
                <a16:creationId xmlns:a16="http://schemas.microsoft.com/office/drawing/2014/main" id="{45585A3A-3490-87ED-A649-430B56071FC8}"/>
              </a:ext>
            </a:extLst>
          </p:cNvPr>
          <p:cNvSpPr txBox="1"/>
          <p:nvPr/>
        </p:nvSpPr>
        <p:spPr>
          <a:xfrm>
            <a:off x="5297128" y="1554492"/>
            <a:ext cx="1755059" cy="3939540"/>
          </a:xfrm>
          <a:prstGeom prst="rect">
            <a:avLst/>
          </a:prstGeom>
          <a:noFill/>
        </p:spPr>
        <p:txBody>
          <a:bodyPr wrap="square" rtlCol="0">
            <a:spAutoFit/>
          </a:bodyPr>
          <a:lstStyle/>
          <a:p>
            <a:r>
              <a:rPr lang="en-US" sz="25000" dirty="0"/>
              <a:t>1</a:t>
            </a:r>
          </a:p>
        </p:txBody>
      </p:sp>
      <p:sp>
        <p:nvSpPr>
          <p:cNvPr id="16" name="TextBox 15">
            <a:extLst>
              <a:ext uri="{FF2B5EF4-FFF2-40B4-BE49-F238E27FC236}">
                <a16:creationId xmlns:a16="http://schemas.microsoft.com/office/drawing/2014/main" id="{0BF73E1F-212B-839E-C8A6-CC358C09DDF1}"/>
              </a:ext>
            </a:extLst>
          </p:cNvPr>
          <p:cNvSpPr txBox="1"/>
          <p:nvPr/>
        </p:nvSpPr>
        <p:spPr>
          <a:xfrm>
            <a:off x="5218471" y="1459230"/>
            <a:ext cx="1755059" cy="3939540"/>
          </a:xfrm>
          <a:prstGeom prst="rect">
            <a:avLst/>
          </a:prstGeom>
          <a:noFill/>
        </p:spPr>
        <p:txBody>
          <a:bodyPr wrap="square" rtlCol="0">
            <a:spAutoFit/>
          </a:bodyPr>
          <a:lstStyle/>
          <a:p>
            <a:r>
              <a:rPr lang="en-US" sz="25000" dirty="0"/>
              <a:t>0</a:t>
            </a:r>
          </a:p>
        </p:txBody>
      </p:sp>
      <p:pic>
        <p:nvPicPr>
          <p:cNvPr id="17" name="Picture 6" descr="Robot arm - Free technology icons">
            <a:extLst>
              <a:ext uri="{FF2B5EF4-FFF2-40B4-BE49-F238E27FC236}">
                <a16:creationId xmlns:a16="http://schemas.microsoft.com/office/drawing/2014/main" id="{79833815-7C5F-E040-D161-4204470ED2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879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repeatCount="11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000"/>
                                        <p:tgtEl>
                                          <p:spTgt spid="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par>
                                <p:cTn id="10" presetID="1" presetClass="exit" presetSubtype="0" fill="hold" grpId="1" nodeType="withEffect">
                                  <p:stCondLst>
                                    <p:cond delay="1000"/>
                                  </p:stCondLst>
                                  <p:childTnLst>
                                    <p:set>
                                      <p:cBhvr>
                                        <p:cTn id="11" dur="1" fill="hold">
                                          <p:stCondLst>
                                            <p:cond delay="0"/>
                                          </p:stCondLst>
                                        </p:cTn>
                                        <p:tgtEl>
                                          <p:spTgt spid="6"/>
                                        </p:tgtEl>
                                        <p:attrNameLst>
                                          <p:attrName>style.visibility</p:attrName>
                                        </p:attrNameLst>
                                      </p:cBhvr>
                                      <p:to>
                                        <p:strVal val="hidden"/>
                                      </p:to>
                                    </p:set>
                                  </p:childTnLst>
                                </p:cTn>
                              </p:par>
                              <p:par>
                                <p:cTn id="12" presetID="1" presetClass="entr" presetSubtype="0" fill="hold" grpId="0" nodeType="withEffect">
                                  <p:stCondLst>
                                    <p:cond delay="1100"/>
                                  </p:stCondLst>
                                  <p:childTnLst>
                                    <p:set>
                                      <p:cBhvr>
                                        <p:cTn id="13" dur="1" fill="hold">
                                          <p:stCondLst>
                                            <p:cond delay="0"/>
                                          </p:stCondLst>
                                        </p:cTn>
                                        <p:tgtEl>
                                          <p:spTgt spid="7"/>
                                        </p:tgtEl>
                                        <p:attrNameLst>
                                          <p:attrName>style.visibility</p:attrName>
                                        </p:attrNameLst>
                                      </p:cBhvr>
                                      <p:to>
                                        <p:strVal val="visible"/>
                                      </p:to>
                                    </p:set>
                                  </p:childTnLst>
                                </p:cTn>
                              </p:par>
                              <p:par>
                                <p:cTn id="14" presetID="1" presetClass="exit" presetSubtype="0" fill="hold" grpId="1" nodeType="withEffect">
                                  <p:stCondLst>
                                    <p:cond delay="2000"/>
                                  </p:stCondLst>
                                  <p:childTnLst>
                                    <p:set>
                                      <p:cBhvr>
                                        <p:cTn id="15" dur="1" fill="hold">
                                          <p:stCondLst>
                                            <p:cond delay="0"/>
                                          </p:stCondLst>
                                        </p:cTn>
                                        <p:tgtEl>
                                          <p:spTgt spid="7"/>
                                        </p:tgtEl>
                                        <p:attrNameLst>
                                          <p:attrName>style.visibility</p:attrName>
                                        </p:attrNameLst>
                                      </p:cBhvr>
                                      <p:to>
                                        <p:strVal val="hidden"/>
                                      </p:to>
                                    </p:set>
                                  </p:childTnLst>
                                </p:cTn>
                              </p:par>
                              <p:par>
                                <p:cTn id="16" presetID="1" presetClass="entr" presetSubtype="0" fill="hold" grpId="0" nodeType="withEffect">
                                  <p:stCondLst>
                                    <p:cond delay="2000"/>
                                  </p:stCondLst>
                                  <p:childTnLst>
                                    <p:set>
                                      <p:cBhvr>
                                        <p:cTn id="17" dur="1" fill="hold">
                                          <p:stCondLst>
                                            <p:cond delay="0"/>
                                          </p:stCondLst>
                                        </p:cTn>
                                        <p:tgtEl>
                                          <p:spTgt spid="8"/>
                                        </p:tgtEl>
                                        <p:attrNameLst>
                                          <p:attrName>style.visibility</p:attrName>
                                        </p:attrNameLst>
                                      </p:cBhvr>
                                      <p:to>
                                        <p:strVal val="visible"/>
                                      </p:to>
                                    </p:set>
                                  </p:childTnLst>
                                </p:cTn>
                              </p:par>
                              <p:par>
                                <p:cTn id="18" presetID="1" presetClass="exit" presetSubtype="0" fill="hold" grpId="1" nodeType="withEffect">
                                  <p:stCondLst>
                                    <p:cond delay="3000"/>
                                  </p:stCondLst>
                                  <p:childTnLst>
                                    <p:set>
                                      <p:cBhvr>
                                        <p:cTn id="19" dur="1" fill="hold">
                                          <p:stCondLst>
                                            <p:cond delay="0"/>
                                          </p:stCondLst>
                                        </p:cTn>
                                        <p:tgtEl>
                                          <p:spTgt spid="8"/>
                                        </p:tgtEl>
                                        <p:attrNameLst>
                                          <p:attrName>style.visibility</p:attrName>
                                        </p:attrNameLst>
                                      </p:cBhvr>
                                      <p:to>
                                        <p:strVal val="hidden"/>
                                      </p:to>
                                    </p:set>
                                  </p:childTnLst>
                                </p:cTn>
                              </p:par>
                              <p:par>
                                <p:cTn id="20" presetID="1" presetClass="entr" presetSubtype="0" fill="hold" grpId="0" nodeType="withEffect">
                                  <p:stCondLst>
                                    <p:cond delay="3000"/>
                                  </p:stCondLst>
                                  <p:childTnLst>
                                    <p:set>
                                      <p:cBhvr>
                                        <p:cTn id="21" dur="1" fill="hold">
                                          <p:stCondLst>
                                            <p:cond delay="0"/>
                                          </p:stCondLst>
                                        </p:cTn>
                                        <p:tgtEl>
                                          <p:spTgt spid="9"/>
                                        </p:tgtEl>
                                        <p:attrNameLst>
                                          <p:attrName>style.visibility</p:attrName>
                                        </p:attrNameLst>
                                      </p:cBhvr>
                                      <p:to>
                                        <p:strVal val="visible"/>
                                      </p:to>
                                    </p:set>
                                  </p:childTnLst>
                                </p:cTn>
                              </p:par>
                              <p:par>
                                <p:cTn id="22" presetID="1" presetClass="exit" presetSubtype="0" fill="hold" grpId="1" nodeType="withEffect">
                                  <p:stCondLst>
                                    <p:cond delay="4000"/>
                                  </p:stCondLst>
                                  <p:childTnLst>
                                    <p:set>
                                      <p:cBhvr>
                                        <p:cTn id="23" dur="1" fill="hold">
                                          <p:stCondLst>
                                            <p:cond delay="0"/>
                                          </p:stCondLst>
                                        </p:cTn>
                                        <p:tgtEl>
                                          <p:spTgt spid="9"/>
                                        </p:tgtEl>
                                        <p:attrNameLst>
                                          <p:attrName>style.visibility</p:attrName>
                                        </p:attrNameLst>
                                      </p:cBhvr>
                                      <p:to>
                                        <p:strVal val="hidden"/>
                                      </p:to>
                                    </p:set>
                                  </p:childTnLst>
                                </p:cTn>
                              </p:par>
                              <p:par>
                                <p:cTn id="24" presetID="1" presetClass="entr" presetSubtype="0" fill="hold" grpId="0" nodeType="withEffect">
                                  <p:stCondLst>
                                    <p:cond delay="400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xit" presetSubtype="0" fill="hold" grpId="1" nodeType="withEffect">
                                  <p:stCondLst>
                                    <p:cond delay="5000"/>
                                  </p:stCondLst>
                                  <p:childTnLst>
                                    <p:set>
                                      <p:cBhvr>
                                        <p:cTn id="27" dur="1" fill="hold">
                                          <p:stCondLst>
                                            <p:cond delay="0"/>
                                          </p:stCondLst>
                                        </p:cTn>
                                        <p:tgtEl>
                                          <p:spTgt spid="10"/>
                                        </p:tgtEl>
                                        <p:attrNameLst>
                                          <p:attrName>style.visibility</p:attrName>
                                        </p:attrNameLst>
                                      </p:cBhvr>
                                      <p:to>
                                        <p:strVal val="hidden"/>
                                      </p:to>
                                    </p:set>
                                  </p:childTnLst>
                                </p:cTn>
                              </p:par>
                              <p:par>
                                <p:cTn id="28" presetID="1" presetClass="entr" presetSubtype="0" fill="hold" grpId="0" nodeType="withEffect">
                                  <p:stCondLst>
                                    <p:cond delay="5000"/>
                                  </p:stCondLst>
                                  <p:childTnLst>
                                    <p:set>
                                      <p:cBhvr>
                                        <p:cTn id="29" dur="1" fill="hold">
                                          <p:stCondLst>
                                            <p:cond delay="0"/>
                                          </p:stCondLst>
                                        </p:cTn>
                                        <p:tgtEl>
                                          <p:spTgt spid="11"/>
                                        </p:tgtEl>
                                        <p:attrNameLst>
                                          <p:attrName>style.visibility</p:attrName>
                                        </p:attrNameLst>
                                      </p:cBhvr>
                                      <p:to>
                                        <p:strVal val="visible"/>
                                      </p:to>
                                    </p:set>
                                  </p:childTnLst>
                                </p:cTn>
                              </p:par>
                              <p:par>
                                <p:cTn id="30" presetID="1" presetClass="exit" presetSubtype="0" fill="hold" grpId="1" nodeType="withEffect">
                                  <p:stCondLst>
                                    <p:cond delay="6000"/>
                                  </p:stCondLst>
                                  <p:childTnLst>
                                    <p:set>
                                      <p:cBhvr>
                                        <p:cTn id="31" dur="1" fill="hold">
                                          <p:stCondLst>
                                            <p:cond delay="0"/>
                                          </p:stCondLst>
                                        </p:cTn>
                                        <p:tgtEl>
                                          <p:spTgt spid="11"/>
                                        </p:tgtEl>
                                        <p:attrNameLst>
                                          <p:attrName>style.visibility</p:attrName>
                                        </p:attrNameLst>
                                      </p:cBhvr>
                                      <p:to>
                                        <p:strVal val="hidden"/>
                                      </p:to>
                                    </p:set>
                                  </p:childTnLst>
                                </p:cTn>
                              </p:par>
                              <p:par>
                                <p:cTn id="32" presetID="1" presetClass="entr" presetSubtype="0" fill="hold" grpId="0" nodeType="withEffect">
                                  <p:stCondLst>
                                    <p:cond delay="6000"/>
                                  </p:stCondLst>
                                  <p:childTnLst>
                                    <p:set>
                                      <p:cBhvr>
                                        <p:cTn id="33" dur="1" fill="hold">
                                          <p:stCondLst>
                                            <p:cond delay="0"/>
                                          </p:stCondLst>
                                        </p:cTn>
                                        <p:tgtEl>
                                          <p:spTgt spid="12"/>
                                        </p:tgtEl>
                                        <p:attrNameLst>
                                          <p:attrName>style.visibility</p:attrName>
                                        </p:attrNameLst>
                                      </p:cBhvr>
                                      <p:to>
                                        <p:strVal val="visible"/>
                                      </p:to>
                                    </p:set>
                                  </p:childTnLst>
                                </p:cTn>
                              </p:par>
                              <p:par>
                                <p:cTn id="34" presetID="1" presetClass="exit" presetSubtype="0" fill="hold" grpId="1" nodeType="withEffect">
                                  <p:stCondLst>
                                    <p:cond delay="7000"/>
                                  </p:stCondLst>
                                  <p:childTnLst>
                                    <p:set>
                                      <p:cBhvr>
                                        <p:cTn id="35" dur="1" fill="hold">
                                          <p:stCondLst>
                                            <p:cond delay="0"/>
                                          </p:stCondLst>
                                        </p:cTn>
                                        <p:tgtEl>
                                          <p:spTgt spid="12"/>
                                        </p:tgtEl>
                                        <p:attrNameLst>
                                          <p:attrName>style.visibility</p:attrName>
                                        </p:attrNameLst>
                                      </p:cBhvr>
                                      <p:to>
                                        <p:strVal val="hidden"/>
                                      </p:to>
                                    </p:set>
                                  </p:childTnLst>
                                </p:cTn>
                              </p:par>
                              <p:par>
                                <p:cTn id="36" presetID="1" presetClass="entr" presetSubtype="0" fill="hold" grpId="0" nodeType="withEffect">
                                  <p:stCondLst>
                                    <p:cond delay="7000"/>
                                  </p:stCondLst>
                                  <p:childTnLst>
                                    <p:set>
                                      <p:cBhvr>
                                        <p:cTn id="37" dur="1" fill="hold">
                                          <p:stCondLst>
                                            <p:cond delay="0"/>
                                          </p:stCondLst>
                                        </p:cTn>
                                        <p:tgtEl>
                                          <p:spTgt spid="13"/>
                                        </p:tgtEl>
                                        <p:attrNameLst>
                                          <p:attrName>style.visibility</p:attrName>
                                        </p:attrNameLst>
                                      </p:cBhvr>
                                      <p:to>
                                        <p:strVal val="visible"/>
                                      </p:to>
                                    </p:set>
                                  </p:childTnLst>
                                </p:cTn>
                              </p:par>
                              <p:par>
                                <p:cTn id="38" presetID="1" presetClass="exit" presetSubtype="0" fill="hold" grpId="1" nodeType="withEffect">
                                  <p:stCondLst>
                                    <p:cond delay="8000"/>
                                  </p:stCondLst>
                                  <p:childTnLst>
                                    <p:set>
                                      <p:cBhvr>
                                        <p:cTn id="39" dur="1" fill="hold">
                                          <p:stCondLst>
                                            <p:cond delay="0"/>
                                          </p:stCondLst>
                                        </p:cTn>
                                        <p:tgtEl>
                                          <p:spTgt spid="13"/>
                                        </p:tgtEl>
                                        <p:attrNameLst>
                                          <p:attrName>style.visibility</p:attrName>
                                        </p:attrNameLst>
                                      </p:cBhvr>
                                      <p:to>
                                        <p:strVal val="hidden"/>
                                      </p:to>
                                    </p:set>
                                  </p:childTnLst>
                                </p:cTn>
                              </p:par>
                              <p:par>
                                <p:cTn id="40" presetID="1" presetClass="entr" presetSubtype="0" fill="hold" grpId="0" nodeType="withEffect">
                                  <p:stCondLst>
                                    <p:cond delay="8000"/>
                                  </p:stCondLst>
                                  <p:childTnLst>
                                    <p:set>
                                      <p:cBhvr>
                                        <p:cTn id="41" dur="1" fill="hold">
                                          <p:stCondLst>
                                            <p:cond delay="0"/>
                                          </p:stCondLst>
                                        </p:cTn>
                                        <p:tgtEl>
                                          <p:spTgt spid="14"/>
                                        </p:tgtEl>
                                        <p:attrNameLst>
                                          <p:attrName>style.visibility</p:attrName>
                                        </p:attrNameLst>
                                      </p:cBhvr>
                                      <p:to>
                                        <p:strVal val="visible"/>
                                      </p:to>
                                    </p:set>
                                  </p:childTnLst>
                                </p:cTn>
                              </p:par>
                              <p:par>
                                <p:cTn id="42" presetID="1" presetClass="exit" presetSubtype="0" fill="hold" grpId="1" nodeType="withEffect">
                                  <p:stCondLst>
                                    <p:cond delay="9000"/>
                                  </p:stCondLst>
                                  <p:childTnLst>
                                    <p:set>
                                      <p:cBhvr>
                                        <p:cTn id="43" dur="1" fill="hold">
                                          <p:stCondLst>
                                            <p:cond delay="0"/>
                                          </p:stCondLst>
                                        </p:cTn>
                                        <p:tgtEl>
                                          <p:spTgt spid="14"/>
                                        </p:tgtEl>
                                        <p:attrNameLst>
                                          <p:attrName>style.visibility</p:attrName>
                                        </p:attrNameLst>
                                      </p:cBhvr>
                                      <p:to>
                                        <p:strVal val="hidden"/>
                                      </p:to>
                                    </p:set>
                                  </p:childTnLst>
                                </p:cTn>
                              </p:par>
                              <p:par>
                                <p:cTn id="44" presetID="1" presetClass="entr" presetSubtype="0" fill="hold" grpId="0" nodeType="withEffect">
                                  <p:stCondLst>
                                    <p:cond delay="9000"/>
                                  </p:stCondLst>
                                  <p:childTnLst>
                                    <p:set>
                                      <p:cBhvr>
                                        <p:cTn id="45" dur="1" fill="hold">
                                          <p:stCondLst>
                                            <p:cond delay="0"/>
                                          </p:stCondLst>
                                        </p:cTn>
                                        <p:tgtEl>
                                          <p:spTgt spid="15"/>
                                        </p:tgtEl>
                                        <p:attrNameLst>
                                          <p:attrName>style.visibility</p:attrName>
                                        </p:attrNameLst>
                                      </p:cBhvr>
                                      <p:to>
                                        <p:strVal val="visible"/>
                                      </p:to>
                                    </p:set>
                                  </p:childTnLst>
                                </p:cTn>
                              </p:par>
                              <p:par>
                                <p:cTn id="46" presetID="1" presetClass="exit" presetSubtype="0" fill="hold" grpId="1" nodeType="withEffect">
                                  <p:stCondLst>
                                    <p:cond delay="10000"/>
                                  </p:stCondLst>
                                  <p:childTnLst>
                                    <p:set>
                                      <p:cBhvr>
                                        <p:cTn id="47" dur="1" fill="hold">
                                          <p:stCondLst>
                                            <p:cond delay="0"/>
                                          </p:stCondLst>
                                        </p:cTn>
                                        <p:tgtEl>
                                          <p:spTgt spid="15"/>
                                        </p:tgtEl>
                                        <p:attrNameLst>
                                          <p:attrName>style.visibility</p:attrName>
                                        </p:attrNameLst>
                                      </p:cBhvr>
                                      <p:to>
                                        <p:strVal val="hidden"/>
                                      </p:to>
                                    </p:set>
                                  </p:childTnLst>
                                </p:cTn>
                              </p:par>
                              <p:par>
                                <p:cTn id="48" presetID="1" presetClass="entr" presetSubtype="0" fill="hold" grpId="0" nodeType="withEffect">
                                  <p:stCondLst>
                                    <p:cond delay="10000"/>
                                  </p:stCondLst>
                                  <p:childTnLst>
                                    <p:set>
                                      <p:cBhvr>
                                        <p:cTn id="49" dur="1" fill="hold">
                                          <p:stCondLst>
                                            <p:cond delay="0"/>
                                          </p:stCondLst>
                                        </p:cTn>
                                        <p:tgtEl>
                                          <p:spTgt spid="16"/>
                                        </p:tgtEl>
                                        <p:attrNameLst>
                                          <p:attrName>style.visibility</p:attrName>
                                        </p:attrNameLst>
                                      </p:cBhvr>
                                      <p:to>
                                        <p:strVal val="visible"/>
                                      </p:to>
                                    </p:set>
                                  </p:childTnLst>
                                </p:cTn>
                              </p:par>
                              <p:par>
                                <p:cTn id="50" presetID="1" presetClass="exit" presetSubtype="0" fill="hold" grpId="1" nodeType="withEffect">
                                  <p:stCondLst>
                                    <p:cond delay="11000"/>
                                  </p:stCondLst>
                                  <p:childTnLst>
                                    <p:set>
                                      <p:cBhvr>
                                        <p:cTn id="51" dur="1" fill="hold">
                                          <p:stCondLst>
                                            <p:cond delay="0"/>
                                          </p:stCondLst>
                                        </p:cTn>
                                        <p:tgtEl>
                                          <p:spTgt spid="16"/>
                                        </p:tgtEl>
                                        <p:attrNameLst>
                                          <p:attrName>style.visibility</p:attrName>
                                        </p:attrNameLst>
                                      </p:cBhvr>
                                      <p:to>
                                        <p:strVal val="hidden"/>
                                      </p:to>
                                    </p:set>
                                  </p:childTnLst>
                                </p:cTn>
                              </p:par>
                              <p:par>
                                <p:cTn id="52" presetID="1" presetClass="exit" presetSubtype="0" fill="hold" grpId="1" nodeType="withEffect">
                                  <p:stCondLst>
                                    <p:cond delay="11000"/>
                                  </p:stCondLst>
                                  <p:childTnLst>
                                    <p:set>
                                      <p:cBhvr>
                                        <p:cTn id="53"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P spid="13" grpId="1"/>
      <p:bldP spid="14" grpId="0"/>
      <p:bldP spid="14" grpId="1"/>
      <p:bldP spid="15" grpId="0"/>
      <p:bldP spid="15" grpId="1"/>
      <p:bldP spid="16" grpId="0"/>
      <p:bldP spid="16"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848941D5-0040-4CD2-1A95-8FC7034D2705}"/>
              </a:ext>
            </a:extLst>
          </p:cNvPr>
          <p:cNvSpPr/>
          <p:nvPr/>
        </p:nvSpPr>
        <p:spPr>
          <a:xfrm>
            <a:off x="137652" y="8849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02</a:t>
            </a:r>
          </a:p>
        </p:txBody>
      </p:sp>
      <p:sp>
        <p:nvSpPr>
          <p:cNvPr id="6" name="TextBox 5">
            <a:extLst>
              <a:ext uri="{FF2B5EF4-FFF2-40B4-BE49-F238E27FC236}">
                <a16:creationId xmlns:a16="http://schemas.microsoft.com/office/drawing/2014/main" id="{2D6EB961-8F71-0F2D-BC9B-7586D4430F93}"/>
              </a:ext>
            </a:extLst>
          </p:cNvPr>
          <p:cNvSpPr txBox="1"/>
          <p:nvPr/>
        </p:nvSpPr>
        <p:spPr>
          <a:xfrm>
            <a:off x="916156" y="232565"/>
            <a:ext cx="2871020" cy="400110"/>
          </a:xfrm>
          <a:prstGeom prst="rect">
            <a:avLst/>
          </a:prstGeom>
          <a:noFill/>
        </p:spPr>
        <p:txBody>
          <a:bodyPr wrap="square" rtlCol="0">
            <a:spAutoFit/>
          </a:bodyPr>
          <a:lstStyle/>
          <a:p>
            <a:r>
              <a:rPr lang="en-US" sz="2000" b="1" dirty="0">
                <a:solidFill>
                  <a:srgbClr val="002060"/>
                </a:solidFill>
              </a:rPr>
              <a:t>Dead Reckoning</a:t>
            </a:r>
          </a:p>
        </p:txBody>
      </p:sp>
      <p:sp>
        <p:nvSpPr>
          <p:cNvPr id="7" name="Rectangle 6">
            <a:extLst>
              <a:ext uri="{FF2B5EF4-FFF2-40B4-BE49-F238E27FC236}">
                <a16:creationId xmlns:a16="http://schemas.microsoft.com/office/drawing/2014/main" id="{FBC20AD3-C24E-8FEE-8068-660425E2604D}"/>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CD92E1-C93B-9C6A-BF47-7E6E026B0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209" y="5627906"/>
            <a:ext cx="1659968" cy="1659968"/>
          </a:xfrm>
          <a:prstGeom prst="rect">
            <a:avLst/>
          </a:prstGeom>
        </p:spPr>
      </p:pic>
      <p:pic>
        <p:nvPicPr>
          <p:cNvPr id="10" name="Picture 6" descr="Robot arm - Free technology icons">
            <a:extLst>
              <a:ext uri="{FF2B5EF4-FFF2-40B4-BE49-F238E27FC236}">
                <a16:creationId xmlns:a16="http://schemas.microsoft.com/office/drawing/2014/main" id="{2699BFD0-AEDA-0DE6-C62A-673C82C65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B9D0E7-5360-DA7C-49A8-75A1E66EA741}"/>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5" name="TextBox 4">
            <a:extLst>
              <a:ext uri="{FF2B5EF4-FFF2-40B4-BE49-F238E27FC236}">
                <a16:creationId xmlns:a16="http://schemas.microsoft.com/office/drawing/2014/main" id="{6DFBD2FC-D338-709E-074D-96251ECF0FE8}"/>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11" name="Graphic 10" descr="Receiver with solid fill">
            <a:extLst>
              <a:ext uri="{FF2B5EF4-FFF2-40B4-BE49-F238E27FC236}">
                <a16:creationId xmlns:a16="http://schemas.microsoft.com/office/drawing/2014/main" id="{C476500D-9F63-5A0C-7CC1-1D4444FC77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551" y="6446745"/>
            <a:ext cx="400110" cy="400110"/>
          </a:xfrm>
          <a:prstGeom prst="rect">
            <a:avLst/>
          </a:prstGeom>
        </p:spPr>
      </p:pic>
      <p:pic>
        <p:nvPicPr>
          <p:cNvPr id="12" name="Picture 2" descr="Book - Internet Icon White PNG Transparent With Clear ...">
            <a:extLst>
              <a:ext uri="{FF2B5EF4-FFF2-40B4-BE49-F238E27FC236}">
                <a16:creationId xmlns:a16="http://schemas.microsoft.com/office/drawing/2014/main" id="{C4B63ECC-BE56-818F-0865-B68403EA5E6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810DE2E-A9DF-D8C1-9C86-053993C7812F}"/>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sp>
        <p:nvSpPr>
          <p:cNvPr id="14" name="Title 1">
            <a:extLst>
              <a:ext uri="{FF2B5EF4-FFF2-40B4-BE49-F238E27FC236}">
                <a16:creationId xmlns:a16="http://schemas.microsoft.com/office/drawing/2014/main" id="{78FD031D-4993-659A-0800-B4DF6910BA72}"/>
              </a:ext>
            </a:extLst>
          </p:cNvPr>
          <p:cNvSpPr>
            <a:spLocks noGrp="1"/>
          </p:cNvSpPr>
          <p:nvPr>
            <p:ph type="title"/>
          </p:nvPr>
        </p:nvSpPr>
        <p:spPr>
          <a:xfrm>
            <a:off x="833606" y="902970"/>
            <a:ext cx="10515600" cy="1022688"/>
          </a:xfrm>
        </p:spPr>
        <p:txBody>
          <a:bodyPr>
            <a:normAutofit/>
          </a:bodyPr>
          <a:lstStyle/>
          <a:p>
            <a:r>
              <a:rPr lang="en-US" sz="3600" b="1" dirty="0">
                <a:solidFill>
                  <a:srgbClr val="002060"/>
                </a:solidFill>
                <a:latin typeface="+mn-lt"/>
                <a:ea typeface="+mn-ea"/>
                <a:cs typeface="+mn-cs"/>
              </a:rPr>
              <a:t>Dead Reckoning</a:t>
            </a:r>
          </a:p>
        </p:txBody>
      </p:sp>
      <p:sp>
        <p:nvSpPr>
          <p:cNvPr id="15" name="Content Placeholder 2">
            <a:extLst>
              <a:ext uri="{FF2B5EF4-FFF2-40B4-BE49-F238E27FC236}">
                <a16:creationId xmlns:a16="http://schemas.microsoft.com/office/drawing/2014/main" id="{E09D225C-32FB-122C-73E9-F4489755E8FF}"/>
              </a:ext>
            </a:extLst>
          </p:cNvPr>
          <p:cNvSpPr>
            <a:spLocks noGrp="1"/>
          </p:cNvSpPr>
          <p:nvPr>
            <p:ph idx="1"/>
          </p:nvPr>
        </p:nvSpPr>
        <p:spPr>
          <a:xfrm>
            <a:off x="833606" y="2037272"/>
            <a:ext cx="7951237" cy="3357110"/>
          </a:xfrm>
        </p:spPr>
        <p:txBody>
          <a:bodyPr>
            <a:normAutofit/>
          </a:bodyPr>
          <a:lstStyle/>
          <a:p>
            <a:pPr marL="0" indent="0">
              <a:buNone/>
            </a:pPr>
            <a:r>
              <a:rPr lang="en-US" b="0" i="0" dirty="0">
                <a:solidFill>
                  <a:srgbClr val="202122"/>
                </a:solidFill>
                <a:effectLst/>
                <a:highlight>
                  <a:srgbClr val="FFFFFF"/>
                </a:highlight>
                <a:latin typeface="Arial" panose="020B0604020202020204" pitchFamily="34" charset="0"/>
              </a:rPr>
              <a:t>The process of calculating the current position of a moving object by using a previously determined position, or fix</a:t>
            </a:r>
            <a:r>
              <a:rPr lang="en-US" dirty="0">
                <a:solidFill>
                  <a:srgbClr val="202122"/>
                </a:solidFill>
                <a:highlight>
                  <a:srgbClr val="FFFFFF"/>
                </a:highlight>
                <a:latin typeface="Arial" panose="020B0604020202020204" pitchFamily="34" charset="0"/>
              </a:rPr>
              <a:t>, and incorporating estimates of speed, heading (or direction or course), and elapsed time. The corresponding term in biology, to describe the processes by which animals update their estimates of position or heading, is path integration.</a:t>
            </a:r>
          </a:p>
        </p:txBody>
      </p:sp>
      <p:sp>
        <p:nvSpPr>
          <p:cNvPr id="3" name="Rectangle 2">
            <a:extLst>
              <a:ext uri="{FF2B5EF4-FFF2-40B4-BE49-F238E27FC236}">
                <a16:creationId xmlns:a16="http://schemas.microsoft.com/office/drawing/2014/main" id="{FDAECBCB-08E7-7348-129E-B4217CC1E8F9}"/>
              </a:ext>
            </a:extLst>
          </p:cNvPr>
          <p:cNvSpPr/>
          <p:nvPr/>
        </p:nvSpPr>
        <p:spPr>
          <a:xfrm>
            <a:off x="9051462" y="1546459"/>
            <a:ext cx="2883159" cy="273366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026" name="Picture 2">
            <a:extLst>
              <a:ext uri="{FF2B5EF4-FFF2-40B4-BE49-F238E27FC236}">
                <a16:creationId xmlns:a16="http://schemas.microsoft.com/office/drawing/2014/main" id="{010C75CC-9E66-D7D8-EFD3-97704623AC1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38792" y="1603622"/>
            <a:ext cx="247650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7395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848941D5-0040-4CD2-1A95-8FC7034D2705}"/>
              </a:ext>
            </a:extLst>
          </p:cNvPr>
          <p:cNvSpPr/>
          <p:nvPr/>
        </p:nvSpPr>
        <p:spPr>
          <a:xfrm>
            <a:off x="137652" y="8849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03</a:t>
            </a:r>
          </a:p>
        </p:txBody>
      </p:sp>
      <p:sp>
        <p:nvSpPr>
          <p:cNvPr id="6" name="TextBox 5">
            <a:extLst>
              <a:ext uri="{FF2B5EF4-FFF2-40B4-BE49-F238E27FC236}">
                <a16:creationId xmlns:a16="http://schemas.microsoft.com/office/drawing/2014/main" id="{2D6EB961-8F71-0F2D-BC9B-7586D4430F93}"/>
              </a:ext>
            </a:extLst>
          </p:cNvPr>
          <p:cNvSpPr txBox="1"/>
          <p:nvPr/>
        </p:nvSpPr>
        <p:spPr>
          <a:xfrm>
            <a:off x="916156" y="232565"/>
            <a:ext cx="2871020" cy="400110"/>
          </a:xfrm>
          <a:prstGeom prst="rect">
            <a:avLst/>
          </a:prstGeom>
          <a:noFill/>
        </p:spPr>
        <p:txBody>
          <a:bodyPr wrap="square" rtlCol="0">
            <a:spAutoFit/>
          </a:bodyPr>
          <a:lstStyle/>
          <a:p>
            <a:r>
              <a:rPr lang="en-US" sz="2000" b="1" dirty="0">
                <a:solidFill>
                  <a:srgbClr val="002060"/>
                </a:solidFill>
              </a:rPr>
              <a:t>AMCL</a:t>
            </a:r>
          </a:p>
        </p:txBody>
      </p:sp>
      <p:sp>
        <p:nvSpPr>
          <p:cNvPr id="7" name="Rectangle 6">
            <a:extLst>
              <a:ext uri="{FF2B5EF4-FFF2-40B4-BE49-F238E27FC236}">
                <a16:creationId xmlns:a16="http://schemas.microsoft.com/office/drawing/2014/main" id="{FBC20AD3-C24E-8FEE-8068-660425E2604D}"/>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CD92E1-C93B-9C6A-BF47-7E6E026B0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209" y="5627906"/>
            <a:ext cx="1659968" cy="1659968"/>
          </a:xfrm>
          <a:prstGeom prst="rect">
            <a:avLst/>
          </a:prstGeom>
        </p:spPr>
      </p:pic>
      <p:pic>
        <p:nvPicPr>
          <p:cNvPr id="10" name="Picture 6" descr="Robot arm - Free technology icons">
            <a:extLst>
              <a:ext uri="{FF2B5EF4-FFF2-40B4-BE49-F238E27FC236}">
                <a16:creationId xmlns:a16="http://schemas.microsoft.com/office/drawing/2014/main" id="{2699BFD0-AEDA-0DE6-C62A-673C82C65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B9D0E7-5360-DA7C-49A8-75A1E66EA741}"/>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5" name="TextBox 4">
            <a:extLst>
              <a:ext uri="{FF2B5EF4-FFF2-40B4-BE49-F238E27FC236}">
                <a16:creationId xmlns:a16="http://schemas.microsoft.com/office/drawing/2014/main" id="{6DFBD2FC-D338-709E-074D-96251ECF0FE8}"/>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11" name="Graphic 10" descr="Receiver with solid fill">
            <a:extLst>
              <a:ext uri="{FF2B5EF4-FFF2-40B4-BE49-F238E27FC236}">
                <a16:creationId xmlns:a16="http://schemas.microsoft.com/office/drawing/2014/main" id="{C476500D-9F63-5A0C-7CC1-1D4444FC77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551" y="6446745"/>
            <a:ext cx="400110" cy="400110"/>
          </a:xfrm>
          <a:prstGeom prst="rect">
            <a:avLst/>
          </a:prstGeom>
        </p:spPr>
      </p:pic>
      <p:pic>
        <p:nvPicPr>
          <p:cNvPr id="12" name="Picture 2" descr="Book - Internet Icon White PNG Transparent With Clear ...">
            <a:extLst>
              <a:ext uri="{FF2B5EF4-FFF2-40B4-BE49-F238E27FC236}">
                <a16:creationId xmlns:a16="http://schemas.microsoft.com/office/drawing/2014/main" id="{C4B63ECC-BE56-818F-0865-B68403EA5E6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810DE2E-A9DF-D8C1-9C86-053993C7812F}"/>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sp>
        <p:nvSpPr>
          <p:cNvPr id="14" name="Title 1">
            <a:extLst>
              <a:ext uri="{FF2B5EF4-FFF2-40B4-BE49-F238E27FC236}">
                <a16:creationId xmlns:a16="http://schemas.microsoft.com/office/drawing/2014/main" id="{78FD031D-4993-659A-0800-B4DF6910BA72}"/>
              </a:ext>
            </a:extLst>
          </p:cNvPr>
          <p:cNvSpPr>
            <a:spLocks noGrp="1"/>
          </p:cNvSpPr>
          <p:nvPr>
            <p:ph type="title"/>
          </p:nvPr>
        </p:nvSpPr>
        <p:spPr>
          <a:xfrm>
            <a:off x="838200" y="1145358"/>
            <a:ext cx="10515600" cy="1022688"/>
          </a:xfrm>
        </p:spPr>
        <p:txBody>
          <a:bodyPr/>
          <a:lstStyle/>
          <a:p>
            <a:r>
              <a:rPr lang="en-US" sz="3600" b="1" dirty="0">
                <a:solidFill>
                  <a:srgbClr val="002060"/>
                </a:solidFill>
                <a:latin typeface="+mn-lt"/>
                <a:ea typeface="+mn-ea"/>
                <a:cs typeface="+mn-cs"/>
              </a:rPr>
              <a:t>AMCL (Adaptive Monte Carlo Localization)</a:t>
            </a:r>
          </a:p>
        </p:txBody>
      </p:sp>
      <p:sp>
        <p:nvSpPr>
          <p:cNvPr id="15" name="Content Placeholder 2">
            <a:extLst>
              <a:ext uri="{FF2B5EF4-FFF2-40B4-BE49-F238E27FC236}">
                <a16:creationId xmlns:a16="http://schemas.microsoft.com/office/drawing/2014/main" id="{E09D225C-32FB-122C-73E9-F4489755E8FF}"/>
              </a:ext>
            </a:extLst>
          </p:cNvPr>
          <p:cNvSpPr>
            <a:spLocks noGrp="1"/>
          </p:cNvSpPr>
          <p:nvPr>
            <p:ph idx="1"/>
          </p:nvPr>
        </p:nvSpPr>
        <p:spPr>
          <a:xfrm>
            <a:off x="838200" y="2355532"/>
            <a:ext cx="10515600" cy="3357110"/>
          </a:xfrm>
        </p:spPr>
        <p:txBody>
          <a:bodyPr/>
          <a:lstStyle/>
          <a:p>
            <a:r>
              <a:rPr lang="en-US" b="0" i="0" dirty="0">
                <a:solidFill>
                  <a:srgbClr val="333333"/>
                </a:solidFill>
                <a:effectLst/>
                <a:highlight>
                  <a:srgbClr val="FFFFFF"/>
                </a:highlight>
                <a:latin typeface="Helvetica Neue"/>
              </a:rPr>
              <a:t>amcl is a probabilistic localization system for a robot moving in 2D. It implements the adaptive (or KLD-sampling) Monte Carlo localization approach (as described by Dieter Fox), which uses a particle filter to track the pose of a robot against a known map.</a:t>
            </a:r>
            <a:endParaRPr lang="en-US" dirty="0"/>
          </a:p>
        </p:txBody>
      </p:sp>
    </p:spTree>
    <p:extLst>
      <p:ext uri="{BB962C8B-B14F-4D97-AF65-F5344CB8AC3E}">
        <p14:creationId xmlns:p14="http://schemas.microsoft.com/office/powerpoint/2010/main" val="1471327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848941D5-0040-4CD2-1A95-8FC7034D2705}"/>
              </a:ext>
            </a:extLst>
          </p:cNvPr>
          <p:cNvSpPr/>
          <p:nvPr/>
        </p:nvSpPr>
        <p:spPr>
          <a:xfrm>
            <a:off x="137652" y="8849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01</a:t>
            </a:r>
          </a:p>
        </p:txBody>
      </p:sp>
      <p:sp>
        <p:nvSpPr>
          <p:cNvPr id="6" name="TextBox 5">
            <a:extLst>
              <a:ext uri="{FF2B5EF4-FFF2-40B4-BE49-F238E27FC236}">
                <a16:creationId xmlns:a16="http://schemas.microsoft.com/office/drawing/2014/main" id="{2D6EB961-8F71-0F2D-BC9B-7586D4430F93}"/>
              </a:ext>
            </a:extLst>
          </p:cNvPr>
          <p:cNvSpPr txBox="1"/>
          <p:nvPr/>
        </p:nvSpPr>
        <p:spPr>
          <a:xfrm>
            <a:off x="916156" y="232565"/>
            <a:ext cx="2871020" cy="400110"/>
          </a:xfrm>
          <a:prstGeom prst="rect">
            <a:avLst/>
          </a:prstGeom>
          <a:noFill/>
        </p:spPr>
        <p:txBody>
          <a:bodyPr wrap="square" rtlCol="0">
            <a:spAutoFit/>
          </a:bodyPr>
          <a:lstStyle/>
          <a:p>
            <a:r>
              <a:rPr lang="en-US" sz="2000" b="1" dirty="0">
                <a:solidFill>
                  <a:srgbClr val="002060"/>
                </a:solidFill>
              </a:rPr>
              <a:t>AMCL</a:t>
            </a:r>
          </a:p>
        </p:txBody>
      </p:sp>
      <p:sp>
        <p:nvSpPr>
          <p:cNvPr id="7" name="Rectangle 6">
            <a:extLst>
              <a:ext uri="{FF2B5EF4-FFF2-40B4-BE49-F238E27FC236}">
                <a16:creationId xmlns:a16="http://schemas.microsoft.com/office/drawing/2014/main" id="{FBC20AD3-C24E-8FEE-8068-660425E2604D}"/>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CD92E1-C93B-9C6A-BF47-7E6E026B0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6209" y="5627906"/>
            <a:ext cx="1659968" cy="1659968"/>
          </a:xfrm>
          <a:prstGeom prst="rect">
            <a:avLst/>
          </a:prstGeom>
        </p:spPr>
      </p:pic>
      <p:pic>
        <p:nvPicPr>
          <p:cNvPr id="10" name="Picture 6" descr="Robot arm - Free technology icons">
            <a:extLst>
              <a:ext uri="{FF2B5EF4-FFF2-40B4-BE49-F238E27FC236}">
                <a16:creationId xmlns:a16="http://schemas.microsoft.com/office/drawing/2014/main" id="{2699BFD0-AEDA-0DE6-C62A-673C82C652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B9D0E7-5360-DA7C-49A8-75A1E66EA741}"/>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5" name="TextBox 4">
            <a:extLst>
              <a:ext uri="{FF2B5EF4-FFF2-40B4-BE49-F238E27FC236}">
                <a16:creationId xmlns:a16="http://schemas.microsoft.com/office/drawing/2014/main" id="{6DFBD2FC-D338-709E-074D-96251ECF0FE8}"/>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11" name="Graphic 10" descr="Receiver with solid fill">
            <a:extLst>
              <a:ext uri="{FF2B5EF4-FFF2-40B4-BE49-F238E27FC236}">
                <a16:creationId xmlns:a16="http://schemas.microsoft.com/office/drawing/2014/main" id="{C476500D-9F63-5A0C-7CC1-1D4444FC77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3551" y="6446745"/>
            <a:ext cx="400110" cy="400110"/>
          </a:xfrm>
          <a:prstGeom prst="rect">
            <a:avLst/>
          </a:prstGeom>
        </p:spPr>
      </p:pic>
      <p:pic>
        <p:nvPicPr>
          <p:cNvPr id="12" name="Picture 2" descr="Book - Internet Icon White PNG Transparent With Clear ...">
            <a:extLst>
              <a:ext uri="{FF2B5EF4-FFF2-40B4-BE49-F238E27FC236}">
                <a16:creationId xmlns:a16="http://schemas.microsoft.com/office/drawing/2014/main" id="{C4B63ECC-BE56-818F-0865-B68403EA5E6A}"/>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810DE2E-A9DF-D8C1-9C86-053993C7812F}"/>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sp>
        <p:nvSpPr>
          <p:cNvPr id="14" name="Title 1">
            <a:extLst>
              <a:ext uri="{FF2B5EF4-FFF2-40B4-BE49-F238E27FC236}">
                <a16:creationId xmlns:a16="http://schemas.microsoft.com/office/drawing/2014/main" id="{78FD031D-4993-659A-0800-B4DF6910BA72}"/>
              </a:ext>
            </a:extLst>
          </p:cNvPr>
          <p:cNvSpPr>
            <a:spLocks noGrp="1"/>
          </p:cNvSpPr>
          <p:nvPr>
            <p:ph type="title"/>
          </p:nvPr>
        </p:nvSpPr>
        <p:spPr>
          <a:xfrm>
            <a:off x="833606" y="850805"/>
            <a:ext cx="10515600" cy="1022688"/>
          </a:xfrm>
        </p:spPr>
        <p:txBody>
          <a:bodyPr>
            <a:normAutofit/>
          </a:bodyPr>
          <a:lstStyle/>
          <a:p>
            <a:r>
              <a:rPr lang="en-US" sz="3600" b="1" dirty="0">
                <a:solidFill>
                  <a:srgbClr val="002060"/>
                </a:solidFill>
                <a:latin typeface="+mn-lt"/>
                <a:ea typeface="+mn-ea"/>
                <a:cs typeface="+mn-cs"/>
              </a:rPr>
              <a:t>AMCL Localization</a:t>
            </a:r>
          </a:p>
        </p:txBody>
      </p:sp>
      <p:pic>
        <p:nvPicPr>
          <p:cNvPr id="3" name="Online Media 2" title="Understanding the Particle Filter |  | Autonomous Navigation, Part 2">
            <a:hlinkClick r:id="" action="ppaction://media"/>
            <a:extLst>
              <a:ext uri="{FF2B5EF4-FFF2-40B4-BE49-F238E27FC236}">
                <a16:creationId xmlns:a16="http://schemas.microsoft.com/office/drawing/2014/main" id="{F56D84AD-6C8B-BB9E-37D7-5F8761ECC97E}"/>
              </a:ext>
            </a:extLst>
          </p:cNvPr>
          <p:cNvPicPr>
            <a:picLocks noGrp="1" noRot="1" noChangeAspect="1"/>
          </p:cNvPicPr>
          <p:nvPr>
            <p:ph idx="1"/>
            <a:videoFile r:link="rId1"/>
          </p:nvPr>
        </p:nvPicPr>
        <p:blipFill>
          <a:blip r:embed="rId9"/>
          <a:stretch>
            <a:fillRect/>
          </a:stretch>
        </p:blipFill>
        <p:spPr>
          <a:xfrm>
            <a:off x="1973933" y="1792023"/>
            <a:ext cx="8008808" cy="4521792"/>
          </a:xfrm>
          <a:prstGeom prst="rect">
            <a:avLst/>
          </a:prstGeom>
        </p:spPr>
      </p:pic>
    </p:spTree>
    <p:extLst>
      <p:ext uri="{BB962C8B-B14F-4D97-AF65-F5344CB8AC3E}">
        <p14:creationId xmlns:p14="http://schemas.microsoft.com/office/powerpoint/2010/main" val="2301584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848941D5-0040-4CD2-1A95-8FC7034D2705}"/>
              </a:ext>
            </a:extLst>
          </p:cNvPr>
          <p:cNvSpPr/>
          <p:nvPr/>
        </p:nvSpPr>
        <p:spPr>
          <a:xfrm>
            <a:off x="137652" y="8849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03</a:t>
            </a:r>
          </a:p>
        </p:txBody>
      </p:sp>
      <p:sp>
        <p:nvSpPr>
          <p:cNvPr id="6" name="TextBox 5">
            <a:extLst>
              <a:ext uri="{FF2B5EF4-FFF2-40B4-BE49-F238E27FC236}">
                <a16:creationId xmlns:a16="http://schemas.microsoft.com/office/drawing/2014/main" id="{2D6EB961-8F71-0F2D-BC9B-7586D4430F93}"/>
              </a:ext>
            </a:extLst>
          </p:cNvPr>
          <p:cNvSpPr txBox="1"/>
          <p:nvPr/>
        </p:nvSpPr>
        <p:spPr>
          <a:xfrm>
            <a:off x="916156" y="232565"/>
            <a:ext cx="2871020" cy="400110"/>
          </a:xfrm>
          <a:prstGeom prst="rect">
            <a:avLst/>
          </a:prstGeom>
          <a:noFill/>
        </p:spPr>
        <p:txBody>
          <a:bodyPr wrap="square" rtlCol="0">
            <a:spAutoFit/>
          </a:bodyPr>
          <a:lstStyle/>
          <a:p>
            <a:r>
              <a:rPr lang="en-US" sz="2000" b="1" dirty="0">
                <a:solidFill>
                  <a:srgbClr val="002060"/>
                </a:solidFill>
              </a:rPr>
              <a:t>AMCL</a:t>
            </a:r>
          </a:p>
        </p:txBody>
      </p:sp>
      <p:sp>
        <p:nvSpPr>
          <p:cNvPr id="7" name="Rectangle 6">
            <a:extLst>
              <a:ext uri="{FF2B5EF4-FFF2-40B4-BE49-F238E27FC236}">
                <a16:creationId xmlns:a16="http://schemas.microsoft.com/office/drawing/2014/main" id="{FBC20AD3-C24E-8FEE-8068-660425E2604D}"/>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CD92E1-C93B-9C6A-BF47-7E6E026B0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209" y="5627906"/>
            <a:ext cx="1659968" cy="1659968"/>
          </a:xfrm>
          <a:prstGeom prst="rect">
            <a:avLst/>
          </a:prstGeom>
        </p:spPr>
      </p:pic>
      <p:pic>
        <p:nvPicPr>
          <p:cNvPr id="10" name="Picture 6" descr="Robot arm - Free technology icons">
            <a:extLst>
              <a:ext uri="{FF2B5EF4-FFF2-40B4-BE49-F238E27FC236}">
                <a16:creationId xmlns:a16="http://schemas.microsoft.com/office/drawing/2014/main" id="{2699BFD0-AEDA-0DE6-C62A-673C82C65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B9D0E7-5360-DA7C-49A8-75A1E66EA741}"/>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5" name="TextBox 4">
            <a:extLst>
              <a:ext uri="{FF2B5EF4-FFF2-40B4-BE49-F238E27FC236}">
                <a16:creationId xmlns:a16="http://schemas.microsoft.com/office/drawing/2014/main" id="{6DFBD2FC-D338-709E-074D-96251ECF0FE8}"/>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11" name="Graphic 10" descr="Receiver with solid fill">
            <a:extLst>
              <a:ext uri="{FF2B5EF4-FFF2-40B4-BE49-F238E27FC236}">
                <a16:creationId xmlns:a16="http://schemas.microsoft.com/office/drawing/2014/main" id="{C476500D-9F63-5A0C-7CC1-1D4444FC77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551" y="6446745"/>
            <a:ext cx="400110" cy="400110"/>
          </a:xfrm>
          <a:prstGeom prst="rect">
            <a:avLst/>
          </a:prstGeom>
        </p:spPr>
      </p:pic>
      <p:pic>
        <p:nvPicPr>
          <p:cNvPr id="12" name="Picture 2" descr="Book - Internet Icon White PNG Transparent With Clear ...">
            <a:extLst>
              <a:ext uri="{FF2B5EF4-FFF2-40B4-BE49-F238E27FC236}">
                <a16:creationId xmlns:a16="http://schemas.microsoft.com/office/drawing/2014/main" id="{C4B63ECC-BE56-818F-0865-B68403EA5E6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810DE2E-A9DF-D8C1-9C86-053993C7812F}"/>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sp>
        <p:nvSpPr>
          <p:cNvPr id="14" name="Title 1">
            <a:extLst>
              <a:ext uri="{FF2B5EF4-FFF2-40B4-BE49-F238E27FC236}">
                <a16:creationId xmlns:a16="http://schemas.microsoft.com/office/drawing/2014/main" id="{78FD031D-4993-659A-0800-B4DF6910BA72}"/>
              </a:ext>
            </a:extLst>
          </p:cNvPr>
          <p:cNvSpPr>
            <a:spLocks noGrp="1"/>
          </p:cNvSpPr>
          <p:nvPr>
            <p:ph type="title"/>
          </p:nvPr>
        </p:nvSpPr>
        <p:spPr>
          <a:xfrm>
            <a:off x="838200" y="1145358"/>
            <a:ext cx="10515600" cy="1022688"/>
          </a:xfrm>
        </p:spPr>
        <p:txBody>
          <a:bodyPr>
            <a:normAutofit/>
          </a:bodyPr>
          <a:lstStyle/>
          <a:p>
            <a:r>
              <a:rPr lang="en-US" sz="3600" b="1" dirty="0">
                <a:solidFill>
                  <a:srgbClr val="002060"/>
                </a:solidFill>
                <a:latin typeface="+mn-lt"/>
                <a:ea typeface="+mn-ea"/>
                <a:cs typeface="+mn-cs"/>
              </a:rPr>
              <a:t>AMCL</a:t>
            </a:r>
          </a:p>
        </p:txBody>
      </p:sp>
      <p:pic>
        <p:nvPicPr>
          <p:cNvPr id="9" name="Content Placeholder 8">
            <a:extLst>
              <a:ext uri="{FF2B5EF4-FFF2-40B4-BE49-F238E27FC236}">
                <a16:creationId xmlns:a16="http://schemas.microsoft.com/office/drawing/2014/main" id="{95FD6680-2384-F6F8-A6FE-C75D7A6466F5}"/>
              </a:ext>
            </a:extLst>
          </p:cNvPr>
          <p:cNvPicPr>
            <a:picLocks noGrp="1" noChangeAspect="1"/>
          </p:cNvPicPr>
          <p:nvPr>
            <p:ph idx="1"/>
          </p:nvPr>
        </p:nvPicPr>
        <p:blipFill rotWithShape="1">
          <a:blip r:embed="rId8"/>
          <a:srcRect l="3792" t="8547" r="8093"/>
          <a:stretch/>
        </p:blipFill>
        <p:spPr>
          <a:xfrm>
            <a:off x="2876938" y="2126058"/>
            <a:ext cx="6438123" cy="3379286"/>
          </a:xfrm>
        </p:spPr>
      </p:pic>
    </p:spTree>
    <p:extLst>
      <p:ext uri="{BB962C8B-B14F-4D97-AF65-F5344CB8AC3E}">
        <p14:creationId xmlns:p14="http://schemas.microsoft.com/office/powerpoint/2010/main" val="454884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848941D5-0040-4CD2-1A95-8FC7034D2705}"/>
              </a:ext>
            </a:extLst>
          </p:cNvPr>
          <p:cNvSpPr/>
          <p:nvPr/>
        </p:nvSpPr>
        <p:spPr>
          <a:xfrm>
            <a:off x="137652" y="8849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04</a:t>
            </a:r>
          </a:p>
        </p:txBody>
      </p:sp>
      <p:sp>
        <p:nvSpPr>
          <p:cNvPr id="6" name="TextBox 5">
            <a:extLst>
              <a:ext uri="{FF2B5EF4-FFF2-40B4-BE49-F238E27FC236}">
                <a16:creationId xmlns:a16="http://schemas.microsoft.com/office/drawing/2014/main" id="{2D6EB961-8F71-0F2D-BC9B-7586D4430F93}"/>
              </a:ext>
            </a:extLst>
          </p:cNvPr>
          <p:cNvSpPr txBox="1"/>
          <p:nvPr/>
        </p:nvSpPr>
        <p:spPr>
          <a:xfrm>
            <a:off x="916156" y="232565"/>
            <a:ext cx="2871020" cy="400110"/>
          </a:xfrm>
          <a:prstGeom prst="rect">
            <a:avLst/>
          </a:prstGeom>
          <a:noFill/>
        </p:spPr>
        <p:txBody>
          <a:bodyPr wrap="square" rtlCol="0">
            <a:spAutoFit/>
          </a:bodyPr>
          <a:lstStyle/>
          <a:p>
            <a:r>
              <a:rPr lang="en-US" sz="2000" b="1" dirty="0">
                <a:solidFill>
                  <a:srgbClr val="002060"/>
                </a:solidFill>
              </a:rPr>
              <a:t>Localizing a Robot</a:t>
            </a:r>
          </a:p>
        </p:txBody>
      </p:sp>
      <p:sp>
        <p:nvSpPr>
          <p:cNvPr id="7" name="Rectangle 6">
            <a:extLst>
              <a:ext uri="{FF2B5EF4-FFF2-40B4-BE49-F238E27FC236}">
                <a16:creationId xmlns:a16="http://schemas.microsoft.com/office/drawing/2014/main" id="{FBC20AD3-C24E-8FEE-8068-660425E2604D}"/>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CD92E1-C93B-9C6A-BF47-7E6E026B0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209" y="5627906"/>
            <a:ext cx="1659968" cy="1659968"/>
          </a:xfrm>
          <a:prstGeom prst="rect">
            <a:avLst/>
          </a:prstGeom>
        </p:spPr>
      </p:pic>
      <p:pic>
        <p:nvPicPr>
          <p:cNvPr id="10" name="Picture 6" descr="Robot arm - Free technology icons">
            <a:extLst>
              <a:ext uri="{FF2B5EF4-FFF2-40B4-BE49-F238E27FC236}">
                <a16:creationId xmlns:a16="http://schemas.microsoft.com/office/drawing/2014/main" id="{2699BFD0-AEDA-0DE6-C62A-673C82C65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B9D0E7-5360-DA7C-49A8-75A1E66EA741}"/>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5" name="TextBox 4">
            <a:extLst>
              <a:ext uri="{FF2B5EF4-FFF2-40B4-BE49-F238E27FC236}">
                <a16:creationId xmlns:a16="http://schemas.microsoft.com/office/drawing/2014/main" id="{6DFBD2FC-D338-709E-074D-96251ECF0FE8}"/>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11" name="Graphic 10" descr="Receiver with solid fill">
            <a:extLst>
              <a:ext uri="{FF2B5EF4-FFF2-40B4-BE49-F238E27FC236}">
                <a16:creationId xmlns:a16="http://schemas.microsoft.com/office/drawing/2014/main" id="{C476500D-9F63-5A0C-7CC1-1D4444FC77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551" y="6446745"/>
            <a:ext cx="400110" cy="400110"/>
          </a:xfrm>
          <a:prstGeom prst="rect">
            <a:avLst/>
          </a:prstGeom>
        </p:spPr>
      </p:pic>
      <p:pic>
        <p:nvPicPr>
          <p:cNvPr id="12" name="Picture 2" descr="Book - Internet Icon White PNG Transparent With Clear ...">
            <a:extLst>
              <a:ext uri="{FF2B5EF4-FFF2-40B4-BE49-F238E27FC236}">
                <a16:creationId xmlns:a16="http://schemas.microsoft.com/office/drawing/2014/main" id="{C4B63ECC-BE56-818F-0865-B68403EA5E6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810DE2E-A9DF-D8C1-9C86-053993C7812F}"/>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sp>
        <p:nvSpPr>
          <p:cNvPr id="14" name="Title 1">
            <a:extLst>
              <a:ext uri="{FF2B5EF4-FFF2-40B4-BE49-F238E27FC236}">
                <a16:creationId xmlns:a16="http://schemas.microsoft.com/office/drawing/2014/main" id="{78FD031D-4993-659A-0800-B4DF6910BA72}"/>
              </a:ext>
            </a:extLst>
          </p:cNvPr>
          <p:cNvSpPr>
            <a:spLocks noGrp="1"/>
          </p:cNvSpPr>
          <p:nvPr>
            <p:ph type="title"/>
          </p:nvPr>
        </p:nvSpPr>
        <p:spPr>
          <a:xfrm>
            <a:off x="838200" y="1145358"/>
            <a:ext cx="10515600" cy="1022688"/>
          </a:xfrm>
        </p:spPr>
        <p:txBody>
          <a:bodyPr>
            <a:normAutofit/>
          </a:bodyPr>
          <a:lstStyle/>
          <a:p>
            <a:r>
              <a:rPr lang="en-US" sz="3600" b="1" dirty="0">
                <a:solidFill>
                  <a:srgbClr val="002060"/>
                </a:solidFill>
                <a:latin typeface="+mn-lt"/>
                <a:ea typeface="+mn-ea"/>
                <a:cs typeface="+mn-cs"/>
              </a:rPr>
              <a:t>Localizing a Robot</a:t>
            </a:r>
          </a:p>
        </p:txBody>
      </p:sp>
      <p:sp>
        <p:nvSpPr>
          <p:cNvPr id="15" name="Content Placeholder 2">
            <a:extLst>
              <a:ext uri="{FF2B5EF4-FFF2-40B4-BE49-F238E27FC236}">
                <a16:creationId xmlns:a16="http://schemas.microsoft.com/office/drawing/2014/main" id="{E09D225C-32FB-122C-73E9-F4489755E8FF}"/>
              </a:ext>
            </a:extLst>
          </p:cNvPr>
          <p:cNvSpPr>
            <a:spLocks noGrp="1"/>
          </p:cNvSpPr>
          <p:nvPr>
            <p:ph idx="1"/>
          </p:nvPr>
        </p:nvSpPr>
        <p:spPr>
          <a:xfrm>
            <a:off x="916156" y="2013487"/>
            <a:ext cx="10515600" cy="4282679"/>
          </a:xfrm>
        </p:spPr>
        <p:txBody>
          <a:bodyPr>
            <a:normAutofit lnSpcReduction="10000"/>
          </a:bodyPr>
          <a:lstStyle/>
          <a:p>
            <a:pPr marL="0" indent="0">
              <a:buNone/>
            </a:pPr>
            <a:r>
              <a:rPr lang="en-US" dirty="0"/>
              <a:t>ROS implements the Adaptive Monte Carlo Localization algorithm  </a:t>
            </a:r>
          </a:p>
          <a:p>
            <a:pPr marL="457200" lvl="1" indent="0">
              <a:buNone/>
            </a:pPr>
            <a:r>
              <a:rPr lang="en-US" dirty="0"/>
              <a:t>AMCL uses a particle filter to track the position of the robot </a:t>
            </a:r>
          </a:p>
          <a:p>
            <a:pPr marL="457200" lvl="1" indent="0">
              <a:buNone/>
            </a:pPr>
            <a:r>
              <a:rPr lang="en-US" dirty="0"/>
              <a:t>Each pose is represented by a particle.  </a:t>
            </a:r>
          </a:p>
          <a:p>
            <a:pPr marL="457200" lvl="1" indent="0">
              <a:buNone/>
            </a:pPr>
            <a:r>
              <a:rPr lang="en-US" dirty="0"/>
              <a:t>Particles are  </a:t>
            </a:r>
          </a:p>
          <a:p>
            <a:pPr marL="914400" lvl="2" indent="0">
              <a:buNone/>
            </a:pPr>
            <a:r>
              <a:rPr lang="en-US" dirty="0"/>
              <a:t>Moved according to (relative) movement measured by the odometry  </a:t>
            </a:r>
          </a:p>
          <a:p>
            <a:pPr marL="914400" lvl="2" indent="0">
              <a:buNone/>
            </a:pPr>
            <a:r>
              <a:rPr lang="en-US" dirty="0"/>
              <a:t>Suppressed/replicated based on how well the laser scan fits the map, given the position of the particle.  </a:t>
            </a:r>
          </a:p>
          <a:p>
            <a:pPr marL="0" indent="0">
              <a:buNone/>
            </a:pPr>
            <a:r>
              <a:rPr lang="en-US" dirty="0"/>
              <a:t>The localization is integrated in ROS by emitting a transform from a map-frame to the </a:t>
            </a:r>
            <a:r>
              <a:rPr lang="en-US" dirty="0" err="1"/>
              <a:t>odom</a:t>
            </a:r>
            <a:r>
              <a:rPr lang="en-US" dirty="0"/>
              <a:t> frame that “corrects” the odometry.  </a:t>
            </a:r>
          </a:p>
          <a:p>
            <a:pPr marL="0" indent="0">
              <a:buNone/>
            </a:pPr>
            <a:r>
              <a:rPr lang="en-US" dirty="0"/>
              <a:t>To query the robot position according to the localization you should ask the transform of </a:t>
            </a:r>
            <a:r>
              <a:rPr lang="en-US" dirty="0" err="1"/>
              <a:t>base_footprint</a:t>
            </a:r>
            <a:r>
              <a:rPr lang="en-US" dirty="0"/>
              <a:t> in the map frame.</a:t>
            </a:r>
          </a:p>
        </p:txBody>
      </p:sp>
    </p:spTree>
    <p:extLst>
      <p:ext uri="{BB962C8B-B14F-4D97-AF65-F5344CB8AC3E}">
        <p14:creationId xmlns:p14="http://schemas.microsoft.com/office/powerpoint/2010/main" val="2279870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848941D5-0040-4CD2-1A95-8FC7034D2705}"/>
              </a:ext>
            </a:extLst>
          </p:cNvPr>
          <p:cNvSpPr/>
          <p:nvPr/>
        </p:nvSpPr>
        <p:spPr>
          <a:xfrm>
            <a:off x="137652" y="8849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04</a:t>
            </a:r>
          </a:p>
        </p:txBody>
      </p:sp>
      <p:sp>
        <p:nvSpPr>
          <p:cNvPr id="6" name="TextBox 5">
            <a:extLst>
              <a:ext uri="{FF2B5EF4-FFF2-40B4-BE49-F238E27FC236}">
                <a16:creationId xmlns:a16="http://schemas.microsoft.com/office/drawing/2014/main" id="{2D6EB961-8F71-0F2D-BC9B-7586D4430F93}"/>
              </a:ext>
            </a:extLst>
          </p:cNvPr>
          <p:cNvSpPr txBox="1"/>
          <p:nvPr/>
        </p:nvSpPr>
        <p:spPr>
          <a:xfrm>
            <a:off x="916156" y="232565"/>
            <a:ext cx="2871020" cy="400110"/>
          </a:xfrm>
          <a:prstGeom prst="rect">
            <a:avLst/>
          </a:prstGeom>
          <a:noFill/>
        </p:spPr>
        <p:txBody>
          <a:bodyPr wrap="square" rtlCol="0">
            <a:spAutoFit/>
          </a:bodyPr>
          <a:lstStyle/>
          <a:p>
            <a:r>
              <a:rPr lang="en-US" sz="2000" b="1" dirty="0">
                <a:solidFill>
                  <a:srgbClr val="002060"/>
                </a:solidFill>
              </a:rPr>
              <a:t>Simulation</a:t>
            </a:r>
          </a:p>
        </p:txBody>
      </p:sp>
      <p:sp>
        <p:nvSpPr>
          <p:cNvPr id="7" name="Rectangle 6">
            <a:extLst>
              <a:ext uri="{FF2B5EF4-FFF2-40B4-BE49-F238E27FC236}">
                <a16:creationId xmlns:a16="http://schemas.microsoft.com/office/drawing/2014/main" id="{FBC20AD3-C24E-8FEE-8068-660425E2604D}"/>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CD92E1-C93B-9C6A-BF47-7E6E026B0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209" y="5627906"/>
            <a:ext cx="1659968" cy="1659968"/>
          </a:xfrm>
          <a:prstGeom prst="rect">
            <a:avLst/>
          </a:prstGeom>
        </p:spPr>
      </p:pic>
      <p:pic>
        <p:nvPicPr>
          <p:cNvPr id="10" name="Picture 6" descr="Robot arm - Free technology icons">
            <a:extLst>
              <a:ext uri="{FF2B5EF4-FFF2-40B4-BE49-F238E27FC236}">
                <a16:creationId xmlns:a16="http://schemas.microsoft.com/office/drawing/2014/main" id="{2699BFD0-AEDA-0DE6-C62A-673C82C65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B9D0E7-5360-DA7C-49A8-75A1E66EA741}"/>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5" name="TextBox 4">
            <a:extLst>
              <a:ext uri="{FF2B5EF4-FFF2-40B4-BE49-F238E27FC236}">
                <a16:creationId xmlns:a16="http://schemas.microsoft.com/office/drawing/2014/main" id="{6DFBD2FC-D338-709E-074D-96251ECF0FE8}"/>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11" name="Graphic 10" descr="Receiver with solid fill">
            <a:extLst>
              <a:ext uri="{FF2B5EF4-FFF2-40B4-BE49-F238E27FC236}">
                <a16:creationId xmlns:a16="http://schemas.microsoft.com/office/drawing/2014/main" id="{C476500D-9F63-5A0C-7CC1-1D4444FC77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551" y="6446745"/>
            <a:ext cx="400110" cy="400110"/>
          </a:xfrm>
          <a:prstGeom prst="rect">
            <a:avLst/>
          </a:prstGeom>
        </p:spPr>
      </p:pic>
      <p:pic>
        <p:nvPicPr>
          <p:cNvPr id="12" name="Picture 2" descr="Book - Internet Icon White PNG Transparent With Clear ...">
            <a:extLst>
              <a:ext uri="{FF2B5EF4-FFF2-40B4-BE49-F238E27FC236}">
                <a16:creationId xmlns:a16="http://schemas.microsoft.com/office/drawing/2014/main" id="{C4B63ECC-BE56-818F-0865-B68403EA5E6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810DE2E-A9DF-D8C1-9C86-053993C7812F}"/>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sp>
        <p:nvSpPr>
          <p:cNvPr id="14" name="Title 1">
            <a:extLst>
              <a:ext uri="{FF2B5EF4-FFF2-40B4-BE49-F238E27FC236}">
                <a16:creationId xmlns:a16="http://schemas.microsoft.com/office/drawing/2014/main" id="{78FD031D-4993-659A-0800-B4DF6910BA72}"/>
              </a:ext>
            </a:extLst>
          </p:cNvPr>
          <p:cNvSpPr>
            <a:spLocks noGrp="1"/>
          </p:cNvSpPr>
          <p:nvPr>
            <p:ph type="title"/>
          </p:nvPr>
        </p:nvSpPr>
        <p:spPr>
          <a:xfrm>
            <a:off x="838200" y="1145358"/>
            <a:ext cx="10515600" cy="1022688"/>
          </a:xfrm>
        </p:spPr>
        <p:txBody>
          <a:bodyPr/>
          <a:lstStyle/>
          <a:p>
            <a:r>
              <a:rPr lang="en-US" sz="3600" b="1" dirty="0">
                <a:solidFill>
                  <a:srgbClr val="002060"/>
                </a:solidFill>
                <a:latin typeface="+mn-lt"/>
                <a:ea typeface="+mn-ea"/>
                <a:cs typeface="+mn-cs"/>
              </a:rPr>
              <a:t>Launch file</a:t>
            </a:r>
          </a:p>
        </p:txBody>
      </p:sp>
      <p:sp>
        <p:nvSpPr>
          <p:cNvPr id="15" name="Content Placeholder 14">
            <a:extLst>
              <a:ext uri="{FF2B5EF4-FFF2-40B4-BE49-F238E27FC236}">
                <a16:creationId xmlns:a16="http://schemas.microsoft.com/office/drawing/2014/main" id="{C8ACB7E7-71B3-714A-B8B8-9DDB917F745C}"/>
              </a:ext>
            </a:extLst>
          </p:cNvPr>
          <p:cNvSpPr>
            <a:spLocks noGrp="1"/>
          </p:cNvSpPr>
          <p:nvPr>
            <p:ph idx="1"/>
          </p:nvPr>
        </p:nvSpPr>
        <p:spPr>
          <a:xfrm>
            <a:off x="838201" y="2051493"/>
            <a:ext cx="4135016" cy="4125470"/>
          </a:xfrm>
        </p:spPr>
        <p:txBody>
          <a:bodyPr>
            <a:normAutofit lnSpcReduction="10000"/>
          </a:bodyPr>
          <a:lstStyle/>
          <a:p>
            <a:r>
              <a:rPr lang="en-US" dirty="0"/>
              <a:t>You can make a launch file to launch localization node (</a:t>
            </a:r>
            <a:r>
              <a:rPr lang="en-US" dirty="0" err="1"/>
              <a:t>amcl</a:t>
            </a:r>
            <a:r>
              <a:rPr lang="en-US" dirty="0"/>
              <a:t>) with the preferred configurations.</a:t>
            </a:r>
          </a:p>
          <a:p>
            <a:r>
              <a:rPr lang="en-US" dirty="0"/>
              <a:t>We can also launch the </a:t>
            </a:r>
            <a:r>
              <a:rPr lang="en-US" dirty="0" err="1"/>
              <a:t>move_base</a:t>
            </a:r>
            <a:r>
              <a:rPr lang="en-US" dirty="0"/>
              <a:t> node which we will learn about later on.</a:t>
            </a:r>
          </a:p>
          <a:p>
            <a:r>
              <a:rPr lang="en-US" dirty="0"/>
              <a:t>And don’t forget to launch </a:t>
            </a:r>
            <a:r>
              <a:rPr lang="en-US" dirty="0" err="1"/>
              <a:t>rviz</a:t>
            </a:r>
            <a:r>
              <a:rPr lang="en-US" dirty="0"/>
              <a:t>.</a:t>
            </a:r>
          </a:p>
        </p:txBody>
      </p:sp>
      <p:pic>
        <p:nvPicPr>
          <p:cNvPr id="9" name="Picture 8" descr="A screen shot of a computer&#10;&#10;Description automatically generated">
            <a:extLst>
              <a:ext uri="{FF2B5EF4-FFF2-40B4-BE49-F238E27FC236}">
                <a16:creationId xmlns:a16="http://schemas.microsoft.com/office/drawing/2014/main" id="{F9A47F6A-4F67-92C9-8186-D742FCECEC0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94043" y="-20909"/>
            <a:ext cx="5625834" cy="6514124"/>
          </a:xfrm>
          <a:prstGeom prst="rect">
            <a:avLst/>
          </a:prstGeom>
        </p:spPr>
      </p:pic>
    </p:spTree>
    <p:extLst>
      <p:ext uri="{BB962C8B-B14F-4D97-AF65-F5344CB8AC3E}">
        <p14:creationId xmlns:p14="http://schemas.microsoft.com/office/powerpoint/2010/main" val="3063931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848941D5-0040-4CD2-1A95-8FC7034D2705}"/>
              </a:ext>
            </a:extLst>
          </p:cNvPr>
          <p:cNvSpPr/>
          <p:nvPr/>
        </p:nvSpPr>
        <p:spPr>
          <a:xfrm>
            <a:off x="137652" y="8849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04</a:t>
            </a:r>
          </a:p>
        </p:txBody>
      </p:sp>
      <p:sp>
        <p:nvSpPr>
          <p:cNvPr id="6" name="TextBox 5">
            <a:extLst>
              <a:ext uri="{FF2B5EF4-FFF2-40B4-BE49-F238E27FC236}">
                <a16:creationId xmlns:a16="http://schemas.microsoft.com/office/drawing/2014/main" id="{2D6EB961-8F71-0F2D-BC9B-7586D4430F93}"/>
              </a:ext>
            </a:extLst>
          </p:cNvPr>
          <p:cNvSpPr txBox="1"/>
          <p:nvPr/>
        </p:nvSpPr>
        <p:spPr>
          <a:xfrm>
            <a:off x="916156" y="232565"/>
            <a:ext cx="2871020" cy="400110"/>
          </a:xfrm>
          <a:prstGeom prst="rect">
            <a:avLst/>
          </a:prstGeom>
          <a:noFill/>
        </p:spPr>
        <p:txBody>
          <a:bodyPr wrap="square" rtlCol="0">
            <a:spAutoFit/>
          </a:bodyPr>
          <a:lstStyle/>
          <a:p>
            <a:r>
              <a:rPr lang="en-US" sz="2000" b="1" dirty="0">
                <a:solidFill>
                  <a:srgbClr val="002060"/>
                </a:solidFill>
              </a:rPr>
              <a:t>Simulation</a:t>
            </a:r>
          </a:p>
        </p:txBody>
      </p:sp>
      <p:sp>
        <p:nvSpPr>
          <p:cNvPr id="7" name="Rectangle 6">
            <a:extLst>
              <a:ext uri="{FF2B5EF4-FFF2-40B4-BE49-F238E27FC236}">
                <a16:creationId xmlns:a16="http://schemas.microsoft.com/office/drawing/2014/main" id="{FBC20AD3-C24E-8FEE-8068-660425E2604D}"/>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6" descr="Robot arm - Free technology icons">
            <a:extLst>
              <a:ext uri="{FF2B5EF4-FFF2-40B4-BE49-F238E27FC236}">
                <a16:creationId xmlns:a16="http://schemas.microsoft.com/office/drawing/2014/main" id="{2699BFD0-AEDA-0DE6-C62A-673C82C652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B9D0E7-5360-DA7C-49A8-75A1E66EA741}"/>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5" name="TextBox 4">
            <a:extLst>
              <a:ext uri="{FF2B5EF4-FFF2-40B4-BE49-F238E27FC236}">
                <a16:creationId xmlns:a16="http://schemas.microsoft.com/office/drawing/2014/main" id="{6DFBD2FC-D338-709E-074D-96251ECF0FE8}"/>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11" name="Graphic 10" descr="Receiver with solid fill">
            <a:extLst>
              <a:ext uri="{FF2B5EF4-FFF2-40B4-BE49-F238E27FC236}">
                <a16:creationId xmlns:a16="http://schemas.microsoft.com/office/drawing/2014/main" id="{C476500D-9F63-5A0C-7CC1-1D4444FC77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3551" y="6446745"/>
            <a:ext cx="400110" cy="400110"/>
          </a:xfrm>
          <a:prstGeom prst="rect">
            <a:avLst/>
          </a:prstGeom>
        </p:spPr>
      </p:pic>
      <p:pic>
        <p:nvPicPr>
          <p:cNvPr id="12" name="Picture 2" descr="Book - Internet Icon White PNG Transparent With Clear ...">
            <a:extLst>
              <a:ext uri="{FF2B5EF4-FFF2-40B4-BE49-F238E27FC236}">
                <a16:creationId xmlns:a16="http://schemas.microsoft.com/office/drawing/2014/main" id="{C4B63ECC-BE56-818F-0865-B68403EA5E6A}"/>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810DE2E-A9DF-D8C1-9C86-053993C7812F}"/>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sp>
        <p:nvSpPr>
          <p:cNvPr id="14" name="Title 1">
            <a:extLst>
              <a:ext uri="{FF2B5EF4-FFF2-40B4-BE49-F238E27FC236}">
                <a16:creationId xmlns:a16="http://schemas.microsoft.com/office/drawing/2014/main" id="{78FD031D-4993-659A-0800-B4DF6910BA72}"/>
              </a:ext>
            </a:extLst>
          </p:cNvPr>
          <p:cNvSpPr>
            <a:spLocks noGrp="1"/>
          </p:cNvSpPr>
          <p:nvPr>
            <p:ph type="title"/>
          </p:nvPr>
        </p:nvSpPr>
        <p:spPr>
          <a:xfrm>
            <a:off x="838200" y="1145358"/>
            <a:ext cx="10515600" cy="1022688"/>
          </a:xfrm>
        </p:spPr>
        <p:txBody>
          <a:bodyPr/>
          <a:lstStyle/>
          <a:p>
            <a:r>
              <a:rPr lang="en-US" sz="3600" b="1" dirty="0">
                <a:solidFill>
                  <a:srgbClr val="002060"/>
                </a:solidFill>
                <a:latin typeface="+mn-lt"/>
                <a:ea typeface="+mn-ea"/>
                <a:cs typeface="+mn-cs"/>
              </a:rPr>
              <a:t>Config file for </a:t>
            </a:r>
            <a:r>
              <a:rPr lang="en-US" sz="3600" b="1" dirty="0" err="1">
                <a:solidFill>
                  <a:srgbClr val="002060"/>
                </a:solidFill>
                <a:latin typeface="+mn-lt"/>
                <a:ea typeface="+mn-ea"/>
                <a:cs typeface="+mn-cs"/>
              </a:rPr>
              <a:t>amcl</a:t>
            </a:r>
            <a:endParaRPr lang="en-US" sz="3600" b="1" dirty="0">
              <a:solidFill>
                <a:srgbClr val="002060"/>
              </a:solidFill>
              <a:latin typeface="+mn-lt"/>
              <a:ea typeface="+mn-ea"/>
              <a:cs typeface="+mn-cs"/>
            </a:endParaRPr>
          </a:p>
        </p:txBody>
      </p:sp>
      <p:sp>
        <p:nvSpPr>
          <p:cNvPr id="15" name="Content Placeholder 14">
            <a:extLst>
              <a:ext uri="{FF2B5EF4-FFF2-40B4-BE49-F238E27FC236}">
                <a16:creationId xmlns:a16="http://schemas.microsoft.com/office/drawing/2014/main" id="{C8ACB7E7-71B3-714A-B8B8-9DDB917F745C}"/>
              </a:ext>
            </a:extLst>
          </p:cNvPr>
          <p:cNvSpPr>
            <a:spLocks noGrp="1"/>
          </p:cNvSpPr>
          <p:nvPr>
            <p:ph idx="1"/>
          </p:nvPr>
        </p:nvSpPr>
        <p:spPr>
          <a:xfrm>
            <a:off x="838201" y="2051493"/>
            <a:ext cx="4135016" cy="4125470"/>
          </a:xfrm>
        </p:spPr>
        <p:txBody>
          <a:bodyPr>
            <a:normAutofit lnSpcReduction="10000"/>
          </a:bodyPr>
          <a:lstStyle/>
          <a:p>
            <a:r>
              <a:rPr lang="en-US" dirty="0"/>
              <a:t>You can also use a </a:t>
            </a:r>
            <a:r>
              <a:rPr lang="en-US" dirty="0" err="1"/>
              <a:t>Yaml</a:t>
            </a:r>
            <a:r>
              <a:rPr lang="en-US" dirty="0"/>
              <a:t> file for </a:t>
            </a:r>
            <a:r>
              <a:rPr lang="en-US" dirty="0" err="1"/>
              <a:t>amcl</a:t>
            </a:r>
            <a:r>
              <a:rPr lang="en-US" dirty="0"/>
              <a:t> configuration and include it in the </a:t>
            </a:r>
            <a:r>
              <a:rPr lang="en-US" dirty="0" err="1"/>
              <a:t>amcl</a:t>
            </a:r>
            <a:r>
              <a:rPr lang="en-US" dirty="0"/>
              <a:t> node in the launch file</a:t>
            </a:r>
          </a:p>
          <a:p>
            <a:r>
              <a:rPr lang="en-US" dirty="0"/>
              <a:t>You can include it in the node by writing:</a:t>
            </a:r>
          </a:p>
          <a:p>
            <a:r>
              <a:rPr lang="en-US" dirty="0"/>
              <a:t>&lt;</a:t>
            </a:r>
            <a:r>
              <a:rPr lang="en-US" dirty="0" err="1"/>
              <a:t>rosparam</a:t>
            </a:r>
            <a:r>
              <a:rPr lang="en-US" dirty="0"/>
              <a:t> file="$(find my_robot_name_2dnav)/</a:t>
            </a:r>
            <a:r>
              <a:rPr lang="en-US" dirty="0" err="1"/>
              <a:t>amcl_params.yaml</a:t>
            </a:r>
            <a:r>
              <a:rPr lang="en-US" dirty="0"/>
              <a:t>" command="load" /&gt;</a:t>
            </a:r>
          </a:p>
        </p:txBody>
      </p:sp>
      <p:pic>
        <p:nvPicPr>
          <p:cNvPr id="16" name="Picture 15" descr="A screenshot of a computer&#10;&#10;Description automatically generated">
            <a:extLst>
              <a:ext uri="{FF2B5EF4-FFF2-40B4-BE49-F238E27FC236}">
                <a16:creationId xmlns:a16="http://schemas.microsoft.com/office/drawing/2014/main" id="{7313F280-F419-FD9F-DACA-CD33F156DC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64084" y="650654"/>
            <a:ext cx="6302627" cy="5933333"/>
          </a:xfrm>
          <a:prstGeom prst="rect">
            <a:avLst/>
          </a:prstGeom>
        </p:spPr>
      </p:pic>
      <p:pic>
        <p:nvPicPr>
          <p:cNvPr id="8" name="Picture 7">
            <a:extLst>
              <a:ext uri="{FF2B5EF4-FFF2-40B4-BE49-F238E27FC236}">
                <a16:creationId xmlns:a16="http://schemas.microsoft.com/office/drawing/2014/main" id="{1FCD92E1-C93B-9C6A-BF47-7E6E026B0C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06209" y="5627906"/>
            <a:ext cx="1659968" cy="1659968"/>
          </a:xfrm>
          <a:prstGeom prst="rect">
            <a:avLst/>
          </a:prstGeom>
        </p:spPr>
      </p:pic>
    </p:spTree>
    <p:extLst>
      <p:ext uri="{BB962C8B-B14F-4D97-AF65-F5344CB8AC3E}">
        <p14:creationId xmlns:p14="http://schemas.microsoft.com/office/powerpoint/2010/main" val="2160632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848941D5-0040-4CD2-1A95-8FC7034D2705}"/>
              </a:ext>
            </a:extLst>
          </p:cNvPr>
          <p:cNvSpPr/>
          <p:nvPr/>
        </p:nvSpPr>
        <p:spPr>
          <a:xfrm>
            <a:off x="137652" y="8849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04</a:t>
            </a:r>
          </a:p>
        </p:txBody>
      </p:sp>
      <p:sp>
        <p:nvSpPr>
          <p:cNvPr id="6" name="TextBox 5">
            <a:extLst>
              <a:ext uri="{FF2B5EF4-FFF2-40B4-BE49-F238E27FC236}">
                <a16:creationId xmlns:a16="http://schemas.microsoft.com/office/drawing/2014/main" id="{2D6EB961-8F71-0F2D-BC9B-7586D4430F93}"/>
              </a:ext>
            </a:extLst>
          </p:cNvPr>
          <p:cNvSpPr txBox="1"/>
          <p:nvPr/>
        </p:nvSpPr>
        <p:spPr>
          <a:xfrm>
            <a:off x="916156" y="232565"/>
            <a:ext cx="2871020" cy="400110"/>
          </a:xfrm>
          <a:prstGeom prst="rect">
            <a:avLst/>
          </a:prstGeom>
          <a:noFill/>
        </p:spPr>
        <p:txBody>
          <a:bodyPr wrap="square" rtlCol="0">
            <a:spAutoFit/>
          </a:bodyPr>
          <a:lstStyle/>
          <a:p>
            <a:r>
              <a:rPr lang="en-US" sz="2000" b="1" dirty="0">
                <a:solidFill>
                  <a:srgbClr val="002060"/>
                </a:solidFill>
              </a:rPr>
              <a:t>Simulation</a:t>
            </a:r>
          </a:p>
        </p:txBody>
      </p:sp>
      <p:sp>
        <p:nvSpPr>
          <p:cNvPr id="7" name="Rectangle 6">
            <a:extLst>
              <a:ext uri="{FF2B5EF4-FFF2-40B4-BE49-F238E27FC236}">
                <a16:creationId xmlns:a16="http://schemas.microsoft.com/office/drawing/2014/main" id="{FBC20AD3-C24E-8FEE-8068-660425E2604D}"/>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CD92E1-C93B-9C6A-BF47-7E6E026B0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209" y="5627906"/>
            <a:ext cx="1659968" cy="1659968"/>
          </a:xfrm>
          <a:prstGeom prst="rect">
            <a:avLst/>
          </a:prstGeom>
        </p:spPr>
      </p:pic>
      <p:pic>
        <p:nvPicPr>
          <p:cNvPr id="10" name="Picture 6" descr="Robot arm - Free technology icons">
            <a:extLst>
              <a:ext uri="{FF2B5EF4-FFF2-40B4-BE49-F238E27FC236}">
                <a16:creationId xmlns:a16="http://schemas.microsoft.com/office/drawing/2014/main" id="{2699BFD0-AEDA-0DE6-C62A-673C82C65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B9D0E7-5360-DA7C-49A8-75A1E66EA741}"/>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5" name="TextBox 4">
            <a:extLst>
              <a:ext uri="{FF2B5EF4-FFF2-40B4-BE49-F238E27FC236}">
                <a16:creationId xmlns:a16="http://schemas.microsoft.com/office/drawing/2014/main" id="{6DFBD2FC-D338-709E-074D-96251ECF0FE8}"/>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11" name="Graphic 10" descr="Receiver with solid fill">
            <a:extLst>
              <a:ext uri="{FF2B5EF4-FFF2-40B4-BE49-F238E27FC236}">
                <a16:creationId xmlns:a16="http://schemas.microsoft.com/office/drawing/2014/main" id="{C476500D-9F63-5A0C-7CC1-1D4444FC77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551" y="6446745"/>
            <a:ext cx="400110" cy="400110"/>
          </a:xfrm>
          <a:prstGeom prst="rect">
            <a:avLst/>
          </a:prstGeom>
        </p:spPr>
      </p:pic>
      <p:pic>
        <p:nvPicPr>
          <p:cNvPr id="12" name="Picture 2" descr="Book - Internet Icon White PNG Transparent With Clear ...">
            <a:extLst>
              <a:ext uri="{FF2B5EF4-FFF2-40B4-BE49-F238E27FC236}">
                <a16:creationId xmlns:a16="http://schemas.microsoft.com/office/drawing/2014/main" id="{C4B63ECC-BE56-818F-0865-B68403EA5E6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810DE2E-A9DF-D8C1-9C86-053993C7812F}"/>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sp>
        <p:nvSpPr>
          <p:cNvPr id="14" name="Title 1">
            <a:extLst>
              <a:ext uri="{FF2B5EF4-FFF2-40B4-BE49-F238E27FC236}">
                <a16:creationId xmlns:a16="http://schemas.microsoft.com/office/drawing/2014/main" id="{78FD031D-4993-659A-0800-B4DF6910BA72}"/>
              </a:ext>
            </a:extLst>
          </p:cNvPr>
          <p:cNvSpPr>
            <a:spLocks noGrp="1"/>
          </p:cNvSpPr>
          <p:nvPr>
            <p:ph type="title"/>
          </p:nvPr>
        </p:nvSpPr>
        <p:spPr>
          <a:xfrm>
            <a:off x="884342" y="1046870"/>
            <a:ext cx="4693886" cy="831578"/>
          </a:xfrm>
        </p:spPr>
        <p:txBody>
          <a:bodyPr>
            <a:normAutofit/>
          </a:bodyPr>
          <a:lstStyle/>
          <a:p>
            <a:r>
              <a:rPr lang="en-US" b="1" dirty="0">
                <a:solidFill>
                  <a:srgbClr val="002060"/>
                </a:solidFill>
                <a:latin typeface="+mn-lt"/>
                <a:ea typeface="+mn-ea"/>
                <a:cs typeface="+mn-cs"/>
              </a:rPr>
              <a:t>RVIZ configuration</a:t>
            </a:r>
          </a:p>
        </p:txBody>
      </p:sp>
      <p:sp>
        <p:nvSpPr>
          <p:cNvPr id="16" name="Content Placeholder 2">
            <a:extLst>
              <a:ext uri="{FF2B5EF4-FFF2-40B4-BE49-F238E27FC236}">
                <a16:creationId xmlns:a16="http://schemas.microsoft.com/office/drawing/2014/main" id="{284235F9-8A87-5A21-F185-A6F3C37F4257}"/>
              </a:ext>
            </a:extLst>
          </p:cNvPr>
          <p:cNvSpPr txBox="1">
            <a:spLocks/>
          </p:cNvSpPr>
          <p:nvPr/>
        </p:nvSpPr>
        <p:spPr>
          <a:xfrm>
            <a:off x="812377" y="1798598"/>
            <a:ext cx="10515600" cy="43036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Keep in mind that in order for the particle filter and map to appear in </a:t>
            </a:r>
            <a:r>
              <a:rPr lang="en-US" dirty="0" err="1"/>
              <a:t>rviz</a:t>
            </a:r>
            <a:r>
              <a:rPr lang="en-US" dirty="0"/>
              <a:t> you should add the topics alongside with the scan.</a:t>
            </a:r>
          </a:p>
          <a:p>
            <a:r>
              <a:rPr lang="en-US" dirty="0"/>
              <a:t>Add “</a:t>
            </a:r>
            <a:r>
              <a:rPr lang="en-US" dirty="0" err="1"/>
              <a:t>poseArray</a:t>
            </a:r>
            <a:r>
              <a:rPr lang="en-US" dirty="0"/>
              <a:t>” to </a:t>
            </a:r>
            <a:r>
              <a:rPr lang="en-US" dirty="0" err="1"/>
              <a:t>rviz</a:t>
            </a:r>
            <a:r>
              <a:rPr lang="en-US" dirty="0"/>
              <a:t> and make sure that the topic you subscribe to is the particle cloud “/</a:t>
            </a:r>
            <a:r>
              <a:rPr lang="en-US" dirty="0" err="1"/>
              <a:t>particlecloud</a:t>
            </a:r>
            <a:r>
              <a:rPr lang="en-US" dirty="0"/>
              <a:t>” </a:t>
            </a:r>
          </a:p>
          <a:p>
            <a:r>
              <a:rPr lang="en-US" dirty="0"/>
              <a:t>Add “</a:t>
            </a:r>
            <a:r>
              <a:rPr lang="en-US" dirty="0" err="1"/>
              <a:t>laserScan</a:t>
            </a:r>
            <a:r>
              <a:rPr lang="en-US" dirty="0"/>
              <a:t>” to </a:t>
            </a:r>
            <a:r>
              <a:rPr lang="en-US" dirty="0" err="1"/>
              <a:t>rviz</a:t>
            </a:r>
            <a:r>
              <a:rPr lang="en-US" dirty="0"/>
              <a:t> and make sure that the topic you subscribe to is the laser topic “/scan” for example</a:t>
            </a:r>
          </a:p>
          <a:p>
            <a:r>
              <a:rPr lang="en-US" dirty="0"/>
              <a:t>Add “map” to </a:t>
            </a:r>
            <a:r>
              <a:rPr lang="en-US" dirty="0" err="1"/>
              <a:t>rviz</a:t>
            </a:r>
            <a:r>
              <a:rPr lang="en-US" dirty="0"/>
              <a:t> and make sure that the topic you subscribe to is the map topic “/map”</a:t>
            </a:r>
          </a:p>
        </p:txBody>
      </p:sp>
    </p:spTree>
    <p:extLst>
      <p:ext uri="{BB962C8B-B14F-4D97-AF65-F5344CB8AC3E}">
        <p14:creationId xmlns:p14="http://schemas.microsoft.com/office/powerpoint/2010/main" val="2811120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848941D5-0040-4CD2-1A95-8FC7034D2705}"/>
              </a:ext>
            </a:extLst>
          </p:cNvPr>
          <p:cNvSpPr/>
          <p:nvPr/>
        </p:nvSpPr>
        <p:spPr>
          <a:xfrm>
            <a:off x="137652" y="8849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05</a:t>
            </a:r>
          </a:p>
        </p:txBody>
      </p:sp>
      <p:sp>
        <p:nvSpPr>
          <p:cNvPr id="6" name="TextBox 5">
            <a:extLst>
              <a:ext uri="{FF2B5EF4-FFF2-40B4-BE49-F238E27FC236}">
                <a16:creationId xmlns:a16="http://schemas.microsoft.com/office/drawing/2014/main" id="{2D6EB961-8F71-0F2D-BC9B-7586D4430F93}"/>
              </a:ext>
            </a:extLst>
          </p:cNvPr>
          <p:cNvSpPr txBox="1"/>
          <p:nvPr/>
        </p:nvSpPr>
        <p:spPr>
          <a:xfrm>
            <a:off x="916156" y="232565"/>
            <a:ext cx="2871020" cy="400110"/>
          </a:xfrm>
          <a:prstGeom prst="rect">
            <a:avLst/>
          </a:prstGeom>
          <a:noFill/>
        </p:spPr>
        <p:txBody>
          <a:bodyPr wrap="square" rtlCol="0">
            <a:spAutoFit/>
          </a:bodyPr>
          <a:lstStyle/>
          <a:p>
            <a:r>
              <a:rPr lang="en-US" sz="2000" b="1" dirty="0">
                <a:solidFill>
                  <a:srgbClr val="002060"/>
                </a:solidFill>
              </a:rPr>
              <a:t>Simulation</a:t>
            </a:r>
          </a:p>
        </p:txBody>
      </p:sp>
      <p:sp>
        <p:nvSpPr>
          <p:cNvPr id="7" name="Rectangle 6">
            <a:extLst>
              <a:ext uri="{FF2B5EF4-FFF2-40B4-BE49-F238E27FC236}">
                <a16:creationId xmlns:a16="http://schemas.microsoft.com/office/drawing/2014/main" id="{FBC20AD3-C24E-8FEE-8068-660425E2604D}"/>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CD92E1-C93B-9C6A-BF47-7E6E026B0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209" y="5627906"/>
            <a:ext cx="1659968" cy="1659968"/>
          </a:xfrm>
          <a:prstGeom prst="rect">
            <a:avLst/>
          </a:prstGeom>
        </p:spPr>
      </p:pic>
      <p:pic>
        <p:nvPicPr>
          <p:cNvPr id="10" name="Picture 6" descr="Robot arm - Free technology icons">
            <a:extLst>
              <a:ext uri="{FF2B5EF4-FFF2-40B4-BE49-F238E27FC236}">
                <a16:creationId xmlns:a16="http://schemas.microsoft.com/office/drawing/2014/main" id="{2699BFD0-AEDA-0DE6-C62A-673C82C65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B9D0E7-5360-DA7C-49A8-75A1E66EA741}"/>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5" name="TextBox 4">
            <a:extLst>
              <a:ext uri="{FF2B5EF4-FFF2-40B4-BE49-F238E27FC236}">
                <a16:creationId xmlns:a16="http://schemas.microsoft.com/office/drawing/2014/main" id="{6DFBD2FC-D338-709E-074D-96251ECF0FE8}"/>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11" name="Graphic 10" descr="Receiver with solid fill">
            <a:extLst>
              <a:ext uri="{FF2B5EF4-FFF2-40B4-BE49-F238E27FC236}">
                <a16:creationId xmlns:a16="http://schemas.microsoft.com/office/drawing/2014/main" id="{C476500D-9F63-5A0C-7CC1-1D4444FC77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551" y="6446745"/>
            <a:ext cx="400110" cy="400110"/>
          </a:xfrm>
          <a:prstGeom prst="rect">
            <a:avLst/>
          </a:prstGeom>
        </p:spPr>
      </p:pic>
      <p:pic>
        <p:nvPicPr>
          <p:cNvPr id="12" name="Picture 2" descr="Book - Internet Icon White PNG Transparent With Clear ...">
            <a:extLst>
              <a:ext uri="{FF2B5EF4-FFF2-40B4-BE49-F238E27FC236}">
                <a16:creationId xmlns:a16="http://schemas.microsoft.com/office/drawing/2014/main" id="{C4B63ECC-BE56-818F-0865-B68403EA5E6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810DE2E-A9DF-D8C1-9C86-053993C7812F}"/>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pic>
        <p:nvPicPr>
          <p:cNvPr id="9" name="Content Placeholder 8" descr="A screenshot of a computer&#10;&#10;Description automatically generated">
            <a:extLst>
              <a:ext uri="{FF2B5EF4-FFF2-40B4-BE49-F238E27FC236}">
                <a16:creationId xmlns:a16="http://schemas.microsoft.com/office/drawing/2014/main" id="{5E76FC85-D032-C82B-B3D8-29FD753C36AF}"/>
              </a:ext>
            </a:extLst>
          </p:cNvPr>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2404102" y="18730"/>
            <a:ext cx="7383795" cy="6433587"/>
          </a:xfrm>
        </p:spPr>
      </p:pic>
    </p:spTree>
    <p:extLst>
      <p:ext uri="{BB962C8B-B14F-4D97-AF65-F5344CB8AC3E}">
        <p14:creationId xmlns:p14="http://schemas.microsoft.com/office/powerpoint/2010/main" val="3728716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848941D5-0040-4CD2-1A95-8FC7034D2705}"/>
              </a:ext>
            </a:extLst>
          </p:cNvPr>
          <p:cNvSpPr/>
          <p:nvPr/>
        </p:nvSpPr>
        <p:spPr>
          <a:xfrm>
            <a:off x="137652" y="8849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05</a:t>
            </a:r>
          </a:p>
        </p:txBody>
      </p:sp>
      <p:sp>
        <p:nvSpPr>
          <p:cNvPr id="6" name="TextBox 5">
            <a:extLst>
              <a:ext uri="{FF2B5EF4-FFF2-40B4-BE49-F238E27FC236}">
                <a16:creationId xmlns:a16="http://schemas.microsoft.com/office/drawing/2014/main" id="{2D6EB961-8F71-0F2D-BC9B-7586D4430F93}"/>
              </a:ext>
            </a:extLst>
          </p:cNvPr>
          <p:cNvSpPr txBox="1"/>
          <p:nvPr/>
        </p:nvSpPr>
        <p:spPr>
          <a:xfrm>
            <a:off x="916156" y="232565"/>
            <a:ext cx="2871020" cy="400110"/>
          </a:xfrm>
          <a:prstGeom prst="rect">
            <a:avLst/>
          </a:prstGeom>
          <a:noFill/>
        </p:spPr>
        <p:txBody>
          <a:bodyPr wrap="square" rtlCol="0">
            <a:spAutoFit/>
          </a:bodyPr>
          <a:lstStyle/>
          <a:p>
            <a:r>
              <a:rPr lang="en-US" sz="2000" b="1" dirty="0">
                <a:solidFill>
                  <a:srgbClr val="002060"/>
                </a:solidFill>
              </a:rPr>
              <a:t>Simulation</a:t>
            </a:r>
          </a:p>
        </p:txBody>
      </p:sp>
      <p:sp>
        <p:nvSpPr>
          <p:cNvPr id="7" name="Rectangle 6">
            <a:extLst>
              <a:ext uri="{FF2B5EF4-FFF2-40B4-BE49-F238E27FC236}">
                <a16:creationId xmlns:a16="http://schemas.microsoft.com/office/drawing/2014/main" id="{FBC20AD3-C24E-8FEE-8068-660425E2604D}"/>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CD92E1-C93B-9C6A-BF47-7E6E026B0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209" y="5627906"/>
            <a:ext cx="1659968" cy="1659968"/>
          </a:xfrm>
          <a:prstGeom prst="rect">
            <a:avLst/>
          </a:prstGeom>
        </p:spPr>
      </p:pic>
      <p:pic>
        <p:nvPicPr>
          <p:cNvPr id="10" name="Picture 6" descr="Robot arm - Free technology icons">
            <a:extLst>
              <a:ext uri="{FF2B5EF4-FFF2-40B4-BE49-F238E27FC236}">
                <a16:creationId xmlns:a16="http://schemas.microsoft.com/office/drawing/2014/main" id="{2699BFD0-AEDA-0DE6-C62A-673C82C65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B9D0E7-5360-DA7C-49A8-75A1E66EA741}"/>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5" name="TextBox 4">
            <a:extLst>
              <a:ext uri="{FF2B5EF4-FFF2-40B4-BE49-F238E27FC236}">
                <a16:creationId xmlns:a16="http://schemas.microsoft.com/office/drawing/2014/main" id="{6DFBD2FC-D338-709E-074D-96251ECF0FE8}"/>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11" name="Graphic 10" descr="Receiver with solid fill">
            <a:extLst>
              <a:ext uri="{FF2B5EF4-FFF2-40B4-BE49-F238E27FC236}">
                <a16:creationId xmlns:a16="http://schemas.microsoft.com/office/drawing/2014/main" id="{C476500D-9F63-5A0C-7CC1-1D4444FC77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551" y="6446745"/>
            <a:ext cx="400110" cy="400110"/>
          </a:xfrm>
          <a:prstGeom prst="rect">
            <a:avLst/>
          </a:prstGeom>
        </p:spPr>
      </p:pic>
      <p:pic>
        <p:nvPicPr>
          <p:cNvPr id="12" name="Picture 2" descr="Book - Internet Icon White PNG Transparent With Clear ...">
            <a:extLst>
              <a:ext uri="{FF2B5EF4-FFF2-40B4-BE49-F238E27FC236}">
                <a16:creationId xmlns:a16="http://schemas.microsoft.com/office/drawing/2014/main" id="{C4B63ECC-BE56-818F-0865-B68403EA5E6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810DE2E-A9DF-D8C1-9C86-053993C7812F}"/>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sp>
        <p:nvSpPr>
          <p:cNvPr id="15" name="Content Placeholder 14">
            <a:extLst>
              <a:ext uri="{FF2B5EF4-FFF2-40B4-BE49-F238E27FC236}">
                <a16:creationId xmlns:a16="http://schemas.microsoft.com/office/drawing/2014/main" id="{7EC19DE3-1392-DB3D-B1CD-0A6E43900133}"/>
              </a:ext>
            </a:extLst>
          </p:cNvPr>
          <p:cNvSpPr>
            <a:spLocks noGrp="1"/>
          </p:cNvSpPr>
          <p:nvPr>
            <p:ph idx="1"/>
          </p:nvPr>
        </p:nvSpPr>
        <p:spPr>
          <a:xfrm>
            <a:off x="838200" y="1462659"/>
            <a:ext cx="10515600" cy="4714304"/>
          </a:xfrm>
        </p:spPr>
        <p:txBody>
          <a:bodyPr/>
          <a:lstStyle/>
          <a:p>
            <a:r>
              <a:rPr lang="en-US" dirty="0"/>
              <a:t>The </a:t>
            </a:r>
            <a:r>
              <a:rPr lang="en-US" dirty="0" err="1"/>
              <a:t>amcl</a:t>
            </a:r>
            <a:r>
              <a:rPr lang="en-US" dirty="0"/>
              <a:t> package starts to spread its particles to try to localize the robot.</a:t>
            </a:r>
          </a:p>
          <a:p>
            <a:r>
              <a:rPr lang="en-US" dirty="0"/>
              <a:t>When you move the robot, it starts to eliminate some points, and the particles become concentrated in one spot.</a:t>
            </a:r>
          </a:p>
          <a:p>
            <a:r>
              <a:rPr lang="en-US" dirty="0"/>
              <a:t>If you know the correct position you can localize the robot manually according to the map by choosing “2D Pose Estimate” from </a:t>
            </a:r>
            <a:r>
              <a:rPr lang="en-US" dirty="0" err="1"/>
              <a:t>rviz</a:t>
            </a:r>
            <a:r>
              <a:rPr lang="en-US" dirty="0"/>
              <a:t> and choosing the right location.</a:t>
            </a:r>
          </a:p>
          <a:p>
            <a:endParaRPr lang="en-US" dirty="0"/>
          </a:p>
        </p:txBody>
      </p:sp>
    </p:spTree>
    <p:extLst>
      <p:ext uri="{BB962C8B-B14F-4D97-AF65-F5344CB8AC3E}">
        <p14:creationId xmlns:p14="http://schemas.microsoft.com/office/powerpoint/2010/main" val="2520518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67D123-C199-9386-A4D2-B720E194B131}"/>
              </a:ext>
            </a:extLst>
          </p:cNvPr>
          <p:cNvSpPr/>
          <p:nvPr/>
        </p:nvSpPr>
        <p:spPr>
          <a:xfrm>
            <a:off x="0" y="0"/>
            <a:ext cx="12192000" cy="685800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AA4F1314-87F7-EE9D-E1C9-604D3A7BD167}"/>
              </a:ext>
            </a:extLst>
          </p:cNvPr>
          <p:cNvSpPr txBox="1"/>
          <p:nvPr/>
        </p:nvSpPr>
        <p:spPr>
          <a:xfrm>
            <a:off x="-1702209" y="2767280"/>
            <a:ext cx="8615516" cy="1323439"/>
          </a:xfrm>
          <a:prstGeom prst="rect">
            <a:avLst/>
          </a:prstGeom>
          <a:noFill/>
        </p:spPr>
        <p:txBody>
          <a:bodyPr wrap="square" rtlCol="0">
            <a:spAutoFit/>
          </a:bodyPr>
          <a:lstStyle/>
          <a:p>
            <a:pPr algn="ctr"/>
            <a:r>
              <a:rPr lang="en-US" sz="8000" b="1" dirty="0">
                <a:gradFill flip="none" rotWithShape="1">
                  <a:gsLst>
                    <a:gs pos="10000">
                      <a:srgbClr val="002060"/>
                    </a:gs>
                    <a:gs pos="57000">
                      <a:srgbClr val="00B0F0"/>
                    </a:gs>
                    <a:gs pos="86000">
                      <a:srgbClr val="002060"/>
                    </a:gs>
                  </a:gsLst>
                  <a:lin ang="0" scaled="1"/>
                  <a:tileRect/>
                </a:gradFill>
                <a:latin typeface="Aldhabi" panose="01000000000000000000" pitchFamily="2" charset="-78"/>
                <a:cs typeface="Aldhabi" panose="01000000000000000000" pitchFamily="2" charset="-78"/>
              </a:rPr>
              <a:t>Robotics Corner</a:t>
            </a:r>
          </a:p>
        </p:txBody>
      </p:sp>
      <p:grpSp>
        <p:nvGrpSpPr>
          <p:cNvPr id="1132" name="Group 1131">
            <a:extLst>
              <a:ext uri="{FF2B5EF4-FFF2-40B4-BE49-F238E27FC236}">
                <a16:creationId xmlns:a16="http://schemas.microsoft.com/office/drawing/2014/main" id="{9C5EA1AC-5012-2595-F1FF-E1550BD720AE}"/>
              </a:ext>
            </a:extLst>
          </p:cNvPr>
          <p:cNvGrpSpPr/>
          <p:nvPr/>
        </p:nvGrpSpPr>
        <p:grpSpPr>
          <a:xfrm>
            <a:off x="6096000" y="-1562970"/>
            <a:ext cx="7182459" cy="12330284"/>
            <a:chOff x="6096000" y="-1562970"/>
            <a:chExt cx="7182459" cy="12330284"/>
          </a:xfrm>
          <a:blipFill>
            <a:blip r:embed="rId3"/>
            <a:stretch>
              <a:fillRect/>
            </a:stretch>
          </a:blipFill>
        </p:grpSpPr>
        <p:sp>
          <p:nvSpPr>
            <p:cNvPr id="4" name="Hexagon 3">
              <a:extLst>
                <a:ext uri="{FF2B5EF4-FFF2-40B4-BE49-F238E27FC236}">
                  <a16:creationId xmlns:a16="http://schemas.microsoft.com/office/drawing/2014/main" id="{9A5961A1-AD78-10E0-C403-81A03308A91F}"/>
                </a:ext>
              </a:extLst>
            </p:cNvPr>
            <p:cNvSpPr/>
            <p:nvPr/>
          </p:nvSpPr>
          <p:spPr>
            <a:xfrm>
              <a:off x="8124963" y="1564968"/>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exagon 4">
              <a:extLst>
                <a:ext uri="{FF2B5EF4-FFF2-40B4-BE49-F238E27FC236}">
                  <a16:creationId xmlns:a16="http://schemas.microsoft.com/office/drawing/2014/main" id="{8C4B2E80-425D-7193-494C-3922CA7AB880}"/>
                </a:ext>
              </a:extLst>
            </p:cNvPr>
            <p:cNvSpPr/>
            <p:nvPr/>
          </p:nvSpPr>
          <p:spPr>
            <a:xfrm>
              <a:off x="9077873" y="1025832"/>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a:extLst>
                <a:ext uri="{FF2B5EF4-FFF2-40B4-BE49-F238E27FC236}">
                  <a16:creationId xmlns:a16="http://schemas.microsoft.com/office/drawing/2014/main" id="{E8BF2AD2-2FA1-0DA3-EF4C-0F0D02CC2A35}"/>
                </a:ext>
              </a:extLst>
            </p:cNvPr>
            <p:cNvSpPr/>
            <p:nvPr/>
          </p:nvSpPr>
          <p:spPr>
            <a:xfrm>
              <a:off x="9077873" y="2104104"/>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2EDA9B6C-B6E3-2CB4-59C2-6AFA67DFD1D4}"/>
                </a:ext>
              </a:extLst>
            </p:cNvPr>
            <p:cNvSpPr/>
            <p:nvPr/>
          </p:nvSpPr>
          <p:spPr>
            <a:xfrm>
              <a:off x="10072323" y="562078"/>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F925AD81-22D9-E39F-761B-2FB410CE97B3}"/>
                </a:ext>
              </a:extLst>
            </p:cNvPr>
            <p:cNvSpPr/>
            <p:nvPr/>
          </p:nvSpPr>
          <p:spPr>
            <a:xfrm>
              <a:off x="11025233" y="22942"/>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54612C97-1C47-BDFC-6A8F-731BA2E8022E}"/>
                </a:ext>
              </a:extLst>
            </p:cNvPr>
            <p:cNvSpPr/>
            <p:nvPr/>
          </p:nvSpPr>
          <p:spPr>
            <a:xfrm>
              <a:off x="11025233" y="1101214"/>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9F2F69B0-DD24-A77E-6D08-826601DF6100}"/>
                </a:ext>
              </a:extLst>
            </p:cNvPr>
            <p:cNvSpPr/>
            <p:nvPr/>
          </p:nvSpPr>
          <p:spPr>
            <a:xfrm>
              <a:off x="10034469" y="2702642"/>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130C9A1C-8162-03C1-A793-5EE992F2424E}"/>
                </a:ext>
              </a:extLst>
            </p:cNvPr>
            <p:cNvSpPr/>
            <p:nvPr/>
          </p:nvSpPr>
          <p:spPr>
            <a:xfrm>
              <a:off x="10987379" y="2193413"/>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32BCACA8-4F56-054C-9057-825DB9161E93}"/>
                </a:ext>
              </a:extLst>
            </p:cNvPr>
            <p:cNvSpPr/>
            <p:nvPr/>
          </p:nvSpPr>
          <p:spPr>
            <a:xfrm>
              <a:off x="10987379" y="3271685"/>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Hexagon 13">
              <a:extLst>
                <a:ext uri="{FF2B5EF4-FFF2-40B4-BE49-F238E27FC236}">
                  <a16:creationId xmlns:a16="http://schemas.microsoft.com/office/drawing/2014/main" id="{EBB8F318-3037-6A36-5593-C311774C3C53}"/>
                </a:ext>
              </a:extLst>
            </p:cNvPr>
            <p:cNvSpPr/>
            <p:nvPr/>
          </p:nvSpPr>
          <p:spPr>
            <a:xfrm>
              <a:off x="10051553" y="1630517"/>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Hexagon 24">
              <a:extLst>
                <a:ext uri="{FF2B5EF4-FFF2-40B4-BE49-F238E27FC236}">
                  <a16:creationId xmlns:a16="http://schemas.microsoft.com/office/drawing/2014/main" id="{6A056654-7E00-0F67-C027-863A707104C2}"/>
                </a:ext>
              </a:extLst>
            </p:cNvPr>
            <p:cNvSpPr/>
            <p:nvPr/>
          </p:nvSpPr>
          <p:spPr>
            <a:xfrm>
              <a:off x="8078098" y="3690254"/>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xagon 25">
              <a:extLst>
                <a:ext uri="{FF2B5EF4-FFF2-40B4-BE49-F238E27FC236}">
                  <a16:creationId xmlns:a16="http://schemas.microsoft.com/office/drawing/2014/main" id="{94B0D745-6BA1-8B26-0FED-3C429E7A3967}"/>
                </a:ext>
              </a:extLst>
            </p:cNvPr>
            <p:cNvSpPr/>
            <p:nvPr/>
          </p:nvSpPr>
          <p:spPr>
            <a:xfrm>
              <a:off x="9042231" y="3172543"/>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exagon 26">
              <a:extLst>
                <a:ext uri="{FF2B5EF4-FFF2-40B4-BE49-F238E27FC236}">
                  <a16:creationId xmlns:a16="http://schemas.microsoft.com/office/drawing/2014/main" id="{5550FDC7-17FF-2511-1A81-0ABE9CD3F84A}"/>
                </a:ext>
              </a:extLst>
            </p:cNvPr>
            <p:cNvSpPr/>
            <p:nvPr/>
          </p:nvSpPr>
          <p:spPr>
            <a:xfrm>
              <a:off x="9050672" y="4299360"/>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Hexagon 27">
              <a:extLst>
                <a:ext uri="{FF2B5EF4-FFF2-40B4-BE49-F238E27FC236}">
                  <a16:creationId xmlns:a16="http://schemas.microsoft.com/office/drawing/2014/main" id="{1F259818-3E0F-92FF-6F55-E04776B798FE}"/>
                </a:ext>
              </a:extLst>
            </p:cNvPr>
            <p:cNvSpPr/>
            <p:nvPr/>
          </p:nvSpPr>
          <p:spPr>
            <a:xfrm>
              <a:off x="10014805" y="3759199"/>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exagon 28">
              <a:extLst>
                <a:ext uri="{FF2B5EF4-FFF2-40B4-BE49-F238E27FC236}">
                  <a16:creationId xmlns:a16="http://schemas.microsoft.com/office/drawing/2014/main" id="{69F462C0-ED2B-408A-6B2D-4742421EBF2D}"/>
                </a:ext>
              </a:extLst>
            </p:cNvPr>
            <p:cNvSpPr/>
            <p:nvPr/>
          </p:nvSpPr>
          <p:spPr>
            <a:xfrm>
              <a:off x="10992948" y="4320178"/>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exagon 29">
              <a:extLst>
                <a:ext uri="{FF2B5EF4-FFF2-40B4-BE49-F238E27FC236}">
                  <a16:creationId xmlns:a16="http://schemas.microsoft.com/office/drawing/2014/main" id="{31E7957B-0C7C-0CF2-DF2E-F6E9D7AC6630}"/>
                </a:ext>
              </a:extLst>
            </p:cNvPr>
            <p:cNvSpPr/>
            <p:nvPr/>
          </p:nvSpPr>
          <p:spPr>
            <a:xfrm>
              <a:off x="10034468" y="4827638"/>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Hexagon 30">
              <a:extLst>
                <a:ext uri="{FF2B5EF4-FFF2-40B4-BE49-F238E27FC236}">
                  <a16:creationId xmlns:a16="http://schemas.microsoft.com/office/drawing/2014/main" id="{F922409E-C48F-8828-8C7A-DE1D9C7CCEE6}"/>
                </a:ext>
              </a:extLst>
            </p:cNvPr>
            <p:cNvSpPr/>
            <p:nvPr/>
          </p:nvSpPr>
          <p:spPr>
            <a:xfrm>
              <a:off x="9050671" y="5356941"/>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Hexagon 31">
              <a:extLst>
                <a:ext uri="{FF2B5EF4-FFF2-40B4-BE49-F238E27FC236}">
                  <a16:creationId xmlns:a16="http://schemas.microsoft.com/office/drawing/2014/main" id="{79D014ED-1F4D-B22F-15A9-183167755A45}"/>
                </a:ext>
              </a:extLst>
            </p:cNvPr>
            <p:cNvSpPr/>
            <p:nvPr/>
          </p:nvSpPr>
          <p:spPr>
            <a:xfrm>
              <a:off x="10987378" y="5368671"/>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Hexagon 32">
              <a:extLst>
                <a:ext uri="{FF2B5EF4-FFF2-40B4-BE49-F238E27FC236}">
                  <a16:creationId xmlns:a16="http://schemas.microsoft.com/office/drawing/2014/main" id="{D4186265-1FFB-0B2A-BD08-E406045B6FEF}"/>
                </a:ext>
              </a:extLst>
            </p:cNvPr>
            <p:cNvSpPr/>
            <p:nvPr/>
          </p:nvSpPr>
          <p:spPr>
            <a:xfrm>
              <a:off x="10014805" y="5903989"/>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Hexagon 33">
              <a:extLst>
                <a:ext uri="{FF2B5EF4-FFF2-40B4-BE49-F238E27FC236}">
                  <a16:creationId xmlns:a16="http://schemas.microsoft.com/office/drawing/2014/main" id="{A298B3E0-0E71-DA21-D32D-F050FCD27D9C}"/>
                </a:ext>
              </a:extLst>
            </p:cNvPr>
            <p:cNvSpPr/>
            <p:nvPr/>
          </p:nvSpPr>
          <p:spPr>
            <a:xfrm>
              <a:off x="8097762" y="2653726"/>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Hexagon 34">
              <a:extLst>
                <a:ext uri="{FF2B5EF4-FFF2-40B4-BE49-F238E27FC236}">
                  <a16:creationId xmlns:a16="http://schemas.microsoft.com/office/drawing/2014/main" id="{1872F348-3CFB-3D79-3F96-FCFD77E04CD4}"/>
                </a:ext>
              </a:extLst>
            </p:cNvPr>
            <p:cNvSpPr/>
            <p:nvPr/>
          </p:nvSpPr>
          <p:spPr>
            <a:xfrm>
              <a:off x="8140161" y="456789"/>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Hexagon 35">
              <a:extLst>
                <a:ext uri="{FF2B5EF4-FFF2-40B4-BE49-F238E27FC236}">
                  <a16:creationId xmlns:a16="http://schemas.microsoft.com/office/drawing/2014/main" id="{4526ABF4-EB86-27BB-F44F-89C89C50D963}"/>
                </a:ext>
              </a:extLst>
            </p:cNvPr>
            <p:cNvSpPr/>
            <p:nvPr/>
          </p:nvSpPr>
          <p:spPr>
            <a:xfrm>
              <a:off x="9113841" y="-82347"/>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Hexagon 36">
              <a:extLst>
                <a:ext uri="{FF2B5EF4-FFF2-40B4-BE49-F238E27FC236}">
                  <a16:creationId xmlns:a16="http://schemas.microsoft.com/office/drawing/2014/main" id="{2C06EF2C-F170-99AF-E420-E79663E93516}"/>
                </a:ext>
              </a:extLst>
            </p:cNvPr>
            <p:cNvSpPr/>
            <p:nvPr/>
          </p:nvSpPr>
          <p:spPr>
            <a:xfrm>
              <a:off x="10108291" y="-546101"/>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Hexagon 37">
              <a:extLst>
                <a:ext uri="{FF2B5EF4-FFF2-40B4-BE49-F238E27FC236}">
                  <a16:creationId xmlns:a16="http://schemas.microsoft.com/office/drawing/2014/main" id="{5B19664C-4ED9-348C-B320-708851D1993B}"/>
                </a:ext>
              </a:extLst>
            </p:cNvPr>
            <p:cNvSpPr/>
            <p:nvPr/>
          </p:nvSpPr>
          <p:spPr>
            <a:xfrm>
              <a:off x="11061201" y="-1085237"/>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Hexagon 38">
              <a:extLst>
                <a:ext uri="{FF2B5EF4-FFF2-40B4-BE49-F238E27FC236}">
                  <a16:creationId xmlns:a16="http://schemas.microsoft.com/office/drawing/2014/main" id="{DFCBF6B6-D7DE-C248-44B0-819E0210E69A}"/>
                </a:ext>
              </a:extLst>
            </p:cNvPr>
            <p:cNvSpPr/>
            <p:nvPr/>
          </p:nvSpPr>
          <p:spPr>
            <a:xfrm>
              <a:off x="7140142" y="2066413"/>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Hexagon 39">
              <a:extLst>
                <a:ext uri="{FF2B5EF4-FFF2-40B4-BE49-F238E27FC236}">
                  <a16:creationId xmlns:a16="http://schemas.microsoft.com/office/drawing/2014/main" id="{504A83D2-61AE-8D62-0B2A-96FFED5C74BA}"/>
                </a:ext>
              </a:extLst>
            </p:cNvPr>
            <p:cNvSpPr/>
            <p:nvPr/>
          </p:nvSpPr>
          <p:spPr>
            <a:xfrm>
              <a:off x="7115766" y="4203241"/>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Hexagon 40">
              <a:extLst>
                <a:ext uri="{FF2B5EF4-FFF2-40B4-BE49-F238E27FC236}">
                  <a16:creationId xmlns:a16="http://schemas.microsoft.com/office/drawing/2014/main" id="{9E68A3D1-D385-8110-59EF-02E465EBD33E}"/>
                </a:ext>
              </a:extLst>
            </p:cNvPr>
            <p:cNvSpPr/>
            <p:nvPr/>
          </p:nvSpPr>
          <p:spPr>
            <a:xfrm>
              <a:off x="7107325" y="3150093"/>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Hexagon 41">
              <a:extLst>
                <a:ext uri="{FF2B5EF4-FFF2-40B4-BE49-F238E27FC236}">
                  <a16:creationId xmlns:a16="http://schemas.microsoft.com/office/drawing/2014/main" id="{05739D06-6307-2EBB-09C0-4F27F943B41F}"/>
                </a:ext>
              </a:extLst>
            </p:cNvPr>
            <p:cNvSpPr/>
            <p:nvPr/>
          </p:nvSpPr>
          <p:spPr>
            <a:xfrm>
              <a:off x="7166481" y="1016483"/>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Hexagon 42">
              <a:extLst>
                <a:ext uri="{FF2B5EF4-FFF2-40B4-BE49-F238E27FC236}">
                  <a16:creationId xmlns:a16="http://schemas.microsoft.com/office/drawing/2014/main" id="{716FD566-F60B-1F96-37AE-F71137B8E1AB}"/>
                </a:ext>
              </a:extLst>
            </p:cNvPr>
            <p:cNvSpPr/>
            <p:nvPr/>
          </p:nvSpPr>
          <p:spPr>
            <a:xfrm>
              <a:off x="6125434" y="2605549"/>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Hexagon 43">
              <a:extLst>
                <a:ext uri="{FF2B5EF4-FFF2-40B4-BE49-F238E27FC236}">
                  <a16:creationId xmlns:a16="http://schemas.microsoft.com/office/drawing/2014/main" id="{A51D2621-4FE5-69C8-1FC7-83CC3E16B096}"/>
                </a:ext>
              </a:extLst>
            </p:cNvPr>
            <p:cNvSpPr/>
            <p:nvPr/>
          </p:nvSpPr>
          <p:spPr>
            <a:xfrm>
              <a:off x="6140143" y="1498395"/>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Hexagon 44">
              <a:extLst>
                <a:ext uri="{FF2B5EF4-FFF2-40B4-BE49-F238E27FC236}">
                  <a16:creationId xmlns:a16="http://schemas.microsoft.com/office/drawing/2014/main" id="{A766F41A-F2BA-C717-8543-D17CF35E8FB0}"/>
                </a:ext>
              </a:extLst>
            </p:cNvPr>
            <p:cNvSpPr/>
            <p:nvPr/>
          </p:nvSpPr>
          <p:spPr>
            <a:xfrm>
              <a:off x="8066874" y="4786540"/>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Hexagon 45">
              <a:extLst>
                <a:ext uri="{FF2B5EF4-FFF2-40B4-BE49-F238E27FC236}">
                  <a16:creationId xmlns:a16="http://schemas.microsoft.com/office/drawing/2014/main" id="{08B7C6BA-8839-EFC6-3123-3E3585179199}"/>
                </a:ext>
              </a:extLst>
            </p:cNvPr>
            <p:cNvSpPr/>
            <p:nvPr/>
          </p:nvSpPr>
          <p:spPr>
            <a:xfrm>
              <a:off x="7104542" y="5299527"/>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Hexagon 46">
              <a:extLst>
                <a:ext uri="{FF2B5EF4-FFF2-40B4-BE49-F238E27FC236}">
                  <a16:creationId xmlns:a16="http://schemas.microsoft.com/office/drawing/2014/main" id="{F3E56833-10B2-1515-9E1B-603154C71187}"/>
                </a:ext>
              </a:extLst>
            </p:cNvPr>
            <p:cNvSpPr/>
            <p:nvPr/>
          </p:nvSpPr>
          <p:spPr>
            <a:xfrm>
              <a:off x="8097761" y="5874517"/>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Hexagon 47">
              <a:extLst>
                <a:ext uri="{FF2B5EF4-FFF2-40B4-BE49-F238E27FC236}">
                  <a16:creationId xmlns:a16="http://schemas.microsoft.com/office/drawing/2014/main" id="{BC20B87C-9E11-8E0E-AA8D-A61D15903025}"/>
                </a:ext>
              </a:extLst>
            </p:cNvPr>
            <p:cNvSpPr/>
            <p:nvPr/>
          </p:nvSpPr>
          <p:spPr>
            <a:xfrm>
              <a:off x="12028694" y="-454791"/>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Hexagon 48">
              <a:extLst>
                <a:ext uri="{FF2B5EF4-FFF2-40B4-BE49-F238E27FC236}">
                  <a16:creationId xmlns:a16="http://schemas.microsoft.com/office/drawing/2014/main" id="{EFB3C17F-BCDC-ABDC-DF42-4C7F5670EEAD}"/>
                </a:ext>
              </a:extLst>
            </p:cNvPr>
            <p:cNvSpPr/>
            <p:nvPr/>
          </p:nvSpPr>
          <p:spPr>
            <a:xfrm>
              <a:off x="12028694" y="623481"/>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Hexagon 49">
              <a:extLst>
                <a:ext uri="{FF2B5EF4-FFF2-40B4-BE49-F238E27FC236}">
                  <a16:creationId xmlns:a16="http://schemas.microsoft.com/office/drawing/2014/main" id="{80067856-C4E6-F1F7-E8E8-BAD5862D5F45}"/>
                </a:ext>
              </a:extLst>
            </p:cNvPr>
            <p:cNvSpPr/>
            <p:nvPr/>
          </p:nvSpPr>
          <p:spPr>
            <a:xfrm>
              <a:off x="11990840" y="1715680"/>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a:extLst>
                <a:ext uri="{FF2B5EF4-FFF2-40B4-BE49-F238E27FC236}">
                  <a16:creationId xmlns:a16="http://schemas.microsoft.com/office/drawing/2014/main" id="{BFC5E7E4-D1A4-C1AD-4D32-7BAFD2534F4C}"/>
                </a:ext>
              </a:extLst>
            </p:cNvPr>
            <p:cNvSpPr/>
            <p:nvPr/>
          </p:nvSpPr>
          <p:spPr>
            <a:xfrm>
              <a:off x="11990840" y="2793952"/>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Hexagon 51">
              <a:extLst>
                <a:ext uri="{FF2B5EF4-FFF2-40B4-BE49-F238E27FC236}">
                  <a16:creationId xmlns:a16="http://schemas.microsoft.com/office/drawing/2014/main" id="{27A4DFED-808C-6D6D-1982-59E4A6645BBA}"/>
                </a:ext>
              </a:extLst>
            </p:cNvPr>
            <p:cNvSpPr/>
            <p:nvPr/>
          </p:nvSpPr>
          <p:spPr>
            <a:xfrm>
              <a:off x="11996409" y="3842445"/>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a:extLst>
                <a:ext uri="{FF2B5EF4-FFF2-40B4-BE49-F238E27FC236}">
                  <a16:creationId xmlns:a16="http://schemas.microsoft.com/office/drawing/2014/main" id="{18D24B17-CE32-164F-C08D-86B3A77D312A}"/>
                </a:ext>
              </a:extLst>
            </p:cNvPr>
            <p:cNvSpPr/>
            <p:nvPr/>
          </p:nvSpPr>
          <p:spPr>
            <a:xfrm>
              <a:off x="11990839" y="4890938"/>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a:extLst>
                <a:ext uri="{FF2B5EF4-FFF2-40B4-BE49-F238E27FC236}">
                  <a16:creationId xmlns:a16="http://schemas.microsoft.com/office/drawing/2014/main" id="{A641B18B-CE5C-5C02-59C7-031797B33606}"/>
                </a:ext>
              </a:extLst>
            </p:cNvPr>
            <p:cNvSpPr/>
            <p:nvPr/>
          </p:nvSpPr>
          <p:spPr>
            <a:xfrm>
              <a:off x="12064662" y="-1562970"/>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a:extLst>
                <a:ext uri="{FF2B5EF4-FFF2-40B4-BE49-F238E27FC236}">
                  <a16:creationId xmlns:a16="http://schemas.microsoft.com/office/drawing/2014/main" id="{B8D60329-1008-EF05-E84B-AF7C591E7AA9}"/>
                </a:ext>
              </a:extLst>
            </p:cNvPr>
            <p:cNvSpPr/>
            <p:nvPr/>
          </p:nvSpPr>
          <p:spPr>
            <a:xfrm>
              <a:off x="6096000" y="4764795"/>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a:extLst>
                <a:ext uri="{FF2B5EF4-FFF2-40B4-BE49-F238E27FC236}">
                  <a16:creationId xmlns:a16="http://schemas.microsoft.com/office/drawing/2014/main" id="{1ACA331E-C138-DC9E-D29C-468C14B0603E}"/>
                </a:ext>
              </a:extLst>
            </p:cNvPr>
            <p:cNvSpPr/>
            <p:nvPr/>
          </p:nvSpPr>
          <p:spPr>
            <a:xfrm>
              <a:off x="7115765" y="6389440"/>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a:extLst>
                <a:ext uri="{FF2B5EF4-FFF2-40B4-BE49-F238E27FC236}">
                  <a16:creationId xmlns:a16="http://schemas.microsoft.com/office/drawing/2014/main" id="{A5DA23E9-E670-424C-DC6F-6D41C15348AD}"/>
                </a:ext>
              </a:extLst>
            </p:cNvPr>
            <p:cNvSpPr/>
            <p:nvPr/>
          </p:nvSpPr>
          <p:spPr>
            <a:xfrm>
              <a:off x="11949711" y="5975473"/>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Hexagon 58">
              <a:extLst>
                <a:ext uri="{FF2B5EF4-FFF2-40B4-BE49-F238E27FC236}">
                  <a16:creationId xmlns:a16="http://schemas.microsoft.com/office/drawing/2014/main" id="{6DC50018-22F4-5418-9067-96B0F78B701B}"/>
                </a:ext>
              </a:extLst>
            </p:cNvPr>
            <p:cNvSpPr/>
            <p:nvPr/>
          </p:nvSpPr>
          <p:spPr>
            <a:xfrm>
              <a:off x="10992948" y="6502811"/>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a:extLst>
                <a:ext uri="{FF2B5EF4-FFF2-40B4-BE49-F238E27FC236}">
                  <a16:creationId xmlns:a16="http://schemas.microsoft.com/office/drawing/2014/main" id="{DEF3B3BF-9E5B-DE30-3E9A-B8F4F8DF4ED1}"/>
                </a:ext>
              </a:extLst>
            </p:cNvPr>
            <p:cNvSpPr/>
            <p:nvPr/>
          </p:nvSpPr>
          <p:spPr>
            <a:xfrm>
              <a:off x="10987378" y="7551304"/>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a:extLst>
                <a:ext uri="{FF2B5EF4-FFF2-40B4-BE49-F238E27FC236}">
                  <a16:creationId xmlns:a16="http://schemas.microsoft.com/office/drawing/2014/main" id="{EAE2B299-9378-2434-6C46-168464F896B2}"/>
                </a:ext>
              </a:extLst>
            </p:cNvPr>
            <p:cNvSpPr/>
            <p:nvPr/>
          </p:nvSpPr>
          <p:spPr>
            <a:xfrm>
              <a:off x="6131968" y="3656616"/>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a:extLst>
                <a:ext uri="{FF2B5EF4-FFF2-40B4-BE49-F238E27FC236}">
                  <a16:creationId xmlns:a16="http://schemas.microsoft.com/office/drawing/2014/main" id="{F8EFC871-3BD4-5795-1268-5E5CE6414F63}"/>
                </a:ext>
              </a:extLst>
            </p:cNvPr>
            <p:cNvSpPr/>
            <p:nvPr/>
          </p:nvSpPr>
          <p:spPr>
            <a:xfrm>
              <a:off x="9065214" y="6469319"/>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a:extLst>
                <a:ext uri="{FF2B5EF4-FFF2-40B4-BE49-F238E27FC236}">
                  <a16:creationId xmlns:a16="http://schemas.microsoft.com/office/drawing/2014/main" id="{F5D8307A-EEB8-B1AE-387E-23FE7CCACA2E}"/>
                </a:ext>
              </a:extLst>
            </p:cNvPr>
            <p:cNvSpPr/>
            <p:nvPr/>
          </p:nvSpPr>
          <p:spPr>
            <a:xfrm>
              <a:off x="7113489" y="7482685"/>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 name="Hexagon 1023">
              <a:extLst>
                <a:ext uri="{FF2B5EF4-FFF2-40B4-BE49-F238E27FC236}">
                  <a16:creationId xmlns:a16="http://schemas.microsoft.com/office/drawing/2014/main" id="{C79D3F40-C170-5438-43AC-0D12FAF35D12}"/>
                </a:ext>
              </a:extLst>
            </p:cNvPr>
            <p:cNvSpPr/>
            <p:nvPr/>
          </p:nvSpPr>
          <p:spPr>
            <a:xfrm>
              <a:off x="8077723" y="8063375"/>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7" name="Hexagon 1026">
              <a:extLst>
                <a:ext uri="{FF2B5EF4-FFF2-40B4-BE49-F238E27FC236}">
                  <a16:creationId xmlns:a16="http://schemas.microsoft.com/office/drawing/2014/main" id="{7DC1549B-9706-1B2B-4BAF-E3E0A2E99C6B}"/>
                </a:ext>
              </a:extLst>
            </p:cNvPr>
            <p:cNvSpPr/>
            <p:nvPr/>
          </p:nvSpPr>
          <p:spPr>
            <a:xfrm>
              <a:off x="7115766" y="8620183"/>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 name="Hexagon 1027">
              <a:extLst>
                <a:ext uri="{FF2B5EF4-FFF2-40B4-BE49-F238E27FC236}">
                  <a16:creationId xmlns:a16="http://schemas.microsoft.com/office/drawing/2014/main" id="{01C68FDD-9AF9-D097-F9A9-F5D304D3E7E8}"/>
                </a:ext>
              </a:extLst>
            </p:cNvPr>
            <p:cNvSpPr/>
            <p:nvPr/>
          </p:nvSpPr>
          <p:spPr>
            <a:xfrm>
              <a:off x="9075023" y="8658096"/>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Hexagon 1028">
              <a:extLst>
                <a:ext uri="{FF2B5EF4-FFF2-40B4-BE49-F238E27FC236}">
                  <a16:creationId xmlns:a16="http://schemas.microsoft.com/office/drawing/2014/main" id="{5C9BD1C0-6B6B-8997-9A9B-C00EF2096B71}"/>
                </a:ext>
              </a:extLst>
            </p:cNvPr>
            <p:cNvSpPr/>
            <p:nvPr/>
          </p:nvSpPr>
          <p:spPr>
            <a:xfrm>
              <a:off x="8110789" y="7002762"/>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1" name="Hexagon 1030">
              <a:extLst>
                <a:ext uri="{FF2B5EF4-FFF2-40B4-BE49-F238E27FC236}">
                  <a16:creationId xmlns:a16="http://schemas.microsoft.com/office/drawing/2014/main" id="{9D0FE1E3-9B7D-7A7F-916E-06D382B17FB0}"/>
                </a:ext>
              </a:extLst>
            </p:cNvPr>
            <p:cNvSpPr/>
            <p:nvPr/>
          </p:nvSpPr>
          <p:spPr>
            <a:xfrm>
              <a:off x="9088730" y="7545532"/>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Hexagon 1032">
              <a:extLst>
                <a:ext uri="{FF2B5EF4-FFF2-40B4-BE49-F238E27FC236}">
                  <a16:creationId xmlns:a16="http://schemas.microsoft.com/office/drawing/2014/main" id="{91523B28-5138-C33B-C01F-73158C543B09}"/>
                </a:ext>
              </a:extLst>
            </p:cNvPr>
            <p:cNvSpPr/>
            <p:nvPr/>
          </p:nvSpPr>
          <p:spPr>
            <a:xfrm>
              <a:off x="10035983" y="7016367"/>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Hexagon 1033">
              <a:extLst>
                <a:ext uri="{FF2B5EF4-FFF2-40B4-BE49-F238E27FC236}">
                  <a16:creationId xmlns:a16="http://schemas.microsoft.com/office/drawing/2014/main" id="{9355DB84-8155-993A-4347-AA866CDD3F27}"/>
                </a:ext>
              </a:extLst>
            </p:cNvPr>
            <p:cNvSpPr/>
            <p:nvPr/>
          </p:nvSpPr>
          <p:spPr>
            <a:xfrm>
              <a:off x="12028694" y="7048042"/>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Hexagon 1034">
              <a:extLst>
                <a:ext uri="{FF2B5EF4-FFF2-40B4-BE49-F238E27FC236}">
                  <a16:creationId xmlns:a16="http://schemas.microsoft.com/office/drawing/2014/main" id="{4B9EB3EE-B2B4-A4E5-587E-493FE2CE670F}"/>
                </a:ext>
              </a:extLst>
            </p:cNvPr>
            <p:cNvSpPr/>
            <p:nvPr/>
          </p:nvSpPr>
          <p:spPr>
            <a:xfrm>
              <a:off x="10072323" y="8153241"/>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Hexagon 1035">
              <a:extLst>
                <a:ext uri="{FF2B5EF4-FFF2-40B4-BE49-F238E27FC236}">
                  <a16:creationId xmlns:a16="http://schemas.microsoft.com/office/drawing/2014/main" id="{8AF66AE3-36F2-5A7C-373E-FC2CFAC7D64D}"/>
                </a:ext>
              </a:extLst>
            </p:cNvPr>
            <p:cNvSpPr/>
            <p:nvPr/>
          </p:nvSpPr>
          <p:spPr>
            <a:xfrm>
              <a:off x="8107408" y="9189434"/>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Hexagon 1036">
              <a:extLst>
                <a:ext uri="{FF2B5EF4-FFF2-40B4-BE49-F238E27FC236}">
                  <a16:creationId xmlns:a16="http://schemas.microsoft.com/office/drawing/2014/main" id="{8A9E7752-ED7E-D6EC-2D03-F241AF80590A}"/>
                </a:ext>
              </a:extLst>
            </p:cNvPr>
            <p:cNvSpPr/>
            <p:nvPr/>
          </p:nvSpPr>
          <p:spPr>
            <a:xfrm>
              <a:off x="12118252" y="8153241"/>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Hexagon 1038">
              <a:extLst>
                <a:ext uri="{FF2B5EF4-FFF2-40B4-BE49-F238E27FC236}">
                  <a16:creationId xmlns:a16="http://schemas.microsoft.com/office/drawing/2014/main" id="{D0E93CD2-A9E7-4688-AAD0-68BF0983389A}"/>
                </a:ext>
              </a:extLst>
            </p:cNvPr>
            <p:cNvSpPr/>
            <p:nvPr/>
          </p:nvSpPr>
          <p:spPr>
            <a:xfrm>
              <a:off x="10078463" y="9233086"/>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Hexagon 1045">
              <a:extLst>
                <a:ext uri="{FF2B5EF4-FFF2-40B4-BE49-F238E27FC236}">
                  <a16:creationId xmlns:a16="http://schemas.microsoft.com/office/drawing/2014/main" id="{F23A3474-2A0E-9477-4626-084B8CCA5A96}"/>
                </a:ext>
              </a:extLst>
            </p:cNvPr>
            <p:cNvSpPr/>
            <p:nvPr/>
          </p:nvSpPr>
          <p:spPr>
            <a:xfrm>
              <a:off x="9046626" y="9764424"/>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8" name="Hexagon 1047">
              <a:extLst>
                <a:ext uri="{FF2B5EF4-FFF2-40B4-BE49-F238E27FC236}">
                  <a16:creationId xmlns:a16="http://schemas.microsoft.com/office/drawing/2014/main" id="{A934669C-32A0-AA5E-1355-DE5B9241AE97}"/>
                </a:ext>
              </a:extLst>
            </p:cNvPr>
            <p:cNvSpPr/>
            <p:nvPr/>
          </p:nvSpPr>
          <p:spPr>
            <a:xfrm>
              <a:off x="11109954" y="8680944"/>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0" name="Hexagon 1129">
              <a:extLst>
                <a:ext uri="{FF2B5EF4-FFF2-40B4-BE49-F238E27FC236}">
                  <a16:creationId xmlns:a16="http://schemas.microsoft.com/office/drawing/2014/main" id="{432FD291-81DC-B2C4-8558-43F6649CACAF}"/>
                </a:ext>
              </a:extLst>
            </p:cNvPr>
            <p:cNvSpPr/>
            <p:nvPr/>
          </p:nvSpPr>
          <p:spPr>
            <a:xfrm>
              <a:off x="6096000" y="5858040"/>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 name="Picture 6" descr="Robot arm - Free technology icons">
            <a:extLst>
              <a:ext uri="{FF2B5EF4-FFF2-40B4-BE49-F238E27FC236}">
                <a16:creationId xmlns:a16="http://schemas.microsoft.com/office/drawing/2014/main" id="{A9BB7C9B-CEA5-EE32-CB25-D4365C4ED4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277" y="204044"/>
            <a:ext cx="1089891" cy="1089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303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848941D5-0040-4CD2-1A95-8FC7034D2705}"/>
              </a:ext>
            </a:extLst>
          </p:cNvPr>
          <p:cNvSpPr/>
          <p:nvPr/>
        </p:nvSpPr>
        <p:spPr>
          <a:xfrm>
            <a:off x="137652" y="8849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05</a:t>
            </a:r>
          </a:p>
        </p:txBody>
      </p:sp>
      <p:sp>
        <p:nvSpPr>
          <p:cNvPr id="6" name="TextBox 5">
            <a:extLst>
              <a:ext uri="{FF2B5EF4-FFF2-40B4-BE49-F238E27FC236}">
                <a16:creationId xmlns:a16="http://schemas.microsoft.com/office/drawing/2014/main" id="{2D6EB961-8F71-0F2D-BC9B-7586D4430F93}"/>
              </a:ext>
            </a:extLst>
          </p:cNvPr>
          <p:cNvSpPr txBox="1"/>
          <p:nvPr/>
        </p:nvSpPr>
        <p:spPr>
          <a:xfrm>
            <a:off x="916156" y="232565"/>
            <a:ext cx="2871020" cy="400110"/>
          </a:xfrm>
          <a:prstGeom prst="rect">
            <a:avLst/>
          </a:prstGeom>
          <a:noFill/>
        </p:spPr>
        <p:txBody>
          <a:bodyPr wrap="square" rtlCol="0">
            <a:spAutoFit/>
          </a:bodyPr>
          <a:lstStyle/>
          <a:p>
            <a:r>
              <a:rPr lang="en-US" sz="2000" b="1" dirty="0">
                <a:solidFill>
                  <a:srgbClr val="002060"/>
                </a:solidFill>
              </a:rPr>
              <a:t>Simulation</a:t>
            </a:r>
          </a:p>
        </p:txBody>
      </p:sp>
      <p:sp>
        <p:nvSpPr>
          <p:cNvPr id="7" name="Rectangle 6">
            <a:extLst>
              <a:ext uri="{FF2B5EF4-FFF2-40B4-BE49-F238E27FC236}">
                <a16:creationId xmlns:a16="http://schemas.microsoft.com/office/drawing/2014/main" id="{FBC20AD3-C24E-8FEE-8068-660425E2604D}"/>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6" descr="Robot arm - Free technology icons">
            <a:extLst>
              <a:ext uri="{FF2B5EF4-FFF2-40B4-BE49-F238E27FC236}">
                <a16:creationId xmlns:a16="http://schemas.microsoft.com/office/drawing/2014/main" id="{2699BFD0-AEDA-0DE6-C62A-673C82C652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B9D0E7-5360-DA7C-49A8-75A1E66EA741}"/>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5" name="TextBox 4">
            <a:extLst>
              <a:ext uri="{FF2B5EF4-FFF2-40B4-BE49-F238E27FC236}">
                <a16:creationId xmlns:a16="http://schemas.microsoft.com/office/drawing/2014/main" id="{6DFBD2FC-D338-709E-074D-96251ECF0FE8}"/>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11" name="Graphic 10" descr="Receiver with solid fill">
            <a:extLst>
              <a:ext uri="{FF2B5EF4-FFF2-40B4-BE49-F238E27FC236}">
                <a16:creationId xmlns:a16="http://schemas.microsoft.com/office/drawing/2014/main" id="{C476500D-9F63-5A0C-7CC1-1D4444FC77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3551" y="6446745"/>
            <a:ext cx="400110" cy="400110"/>
          </a:xfrm>
          <a:prstGeom prst="rect">
            <a:avLst/>
          </a:prstGeom>
        </p:spPr>
      </p:pic>
      <p:pic>
        <p:nvPicPr>
          <p:cNvPr id="12" name="Picture 2" descr="Book - Internet Icon White PNG Transparent With Clear ...">
            <a:extLst>
              <a:ext uri="{FF2B5EF4-FFF2-40B4-BE49-F238E27FC236}">
                <a16:creationId xmlns:a16="http://schemas.microsoft.com/office/drawing/2014/main" id="{C4B63ECC-BE56-818F-0865-B68403EA5E6A}"/>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810DE2E-A9DF-D8C1-9C86-053993C7812F}"/>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pic>
        <p:nvPicPr>
          <p:cNvPr id="16" name="Content Placeholder 16" descr="A screenshot of a computer&#10;&#10;Description automatically generated">
            <a:extLst>
              <a:ext uri="{FF2B5EF4-FFF2-40B4-BE49-F238E27FC236}">
                <a16:creationId xmlns:a16="http://schemas.microsoft.com/office/drawing/2014/main" id="{25926C25-FF19-9CA2-26A8-05EF1BFA01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1650" y="725231"/>
            <a:ext cx="10168700" cy="5719894"/>
          </a:xfrm>
          <a:prstGeom prst="rect">
            <a:avLst/>
          </a:prstGeom>
        </p:spPr>
      </p:pic>
      <p:pic>
        <p:nvPicPr>
          <p:cNvPr id="8" name="Picture 7">
            <a:extLst>
              <a:ext uri="{FF2B5EF4-FFF2-40B4-BE49-F238E27FC236}">
                <a16:creationId xmlns:a16="http://schemas.microsoft.com/office/drawing/2014/main" id="{1FCD92E1-C93B-9C6A-BF47-7E6E026B0C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06209" y="5627906"/>
            <a:ext cx="1659968" cy="1659968"/>
          </a:xfrm>
          <a:prstGeom prst="rect">
            <a:avLst/>
          </a:prstGeom>
        </p:spPr>
      </p:pic>
    </p:spTree>
    <p:extLst>
      <p:ext uri="{BB962C8B-B14F-4D97-AF65-F5344CB8AC3E}">
        <p14:creationId xmlns:p14="http://schemas.microsoft.com/office/powerpoint/2010/main" val="2275055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848941D5-0040-4CD2-1A95-8FC7034D2705}"/>
              </a:ext>
            </a:extLst>
          </p:cNvPr>
          <p:cNvSpPr/>
          <p:nvPr/>
        </p:nvSpPr>
        <p:spPr>
          <a:xfrm>
            <a:off x="137652" y="8849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05</a:t>
            </a:r>
          </a:p>
        </p:txBody>
      </p:sp>
      <p:sp>
        <p:nvSpPr>
          <p:cNvPr id="6" name="TextBox 5">
            <a:extLst>
              <a:ext uri="{FF2B5EF4-FFF2-40B4-BE49-F238E27FC236}">
                <a16:creationId xmlns:a16="http://schemas.microsoft.com/office/drawing/2014/main" id="{2D6EB961-8F71-0F2D-BC9B-7586D4430F93}"/>
              </a:ext>
            </a:extLst>
          </p:cNvPr>
          <p:cNvSpPr txBox="1"/>
          <p:nvPr/>
        </p:nvSpPr>
        <p:spPr>
          <a:xfrm>
            <a:off x="916156" y="232565"/>
            <a:ext cx="2871020" cy="400110"/>
          </a:xfrm>
          <a:prstGeom prst="rect">
            <a:avLst/>
          </a:prstGeom>
          <a:noFill/>
        </p:spPr>
        <p:txBody>
          <a:bodyPr wrap="square" rtlCol="0">
            <a:spAutoFit/>
          </a:bodyPr>
          <a:lstStyle/>
          <a:p>
            <a:r>
              <a:rPr lang="en-US" sz="2000" b="1" dirty="0">
                <a:solidFill>
                  <a:srgbClr val="002060"/>
                </a:solidFill>
              </a:rPr>
              <a:t>Simulation</a:t>
            </a:r>
          </a:p>
        </p:txBody>
      </p:sp>
      <p:sp>
        <p:nvSpPr>
          <p:cNvPr id="7" name="Rectangle 6">
            <a:extLst>
              <a:ext uri="{FF2B5EF4-FFF2-40B4-BE49-F238E27FC236}">
                <a16:creationId xmlns:a16="http://schemas.microsoft.com/office/drawing/2014/main" id="{FBC20AD3-C24E-8FEE-8068-660425E2604D}"/>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6" descr="Robot arm - Free technology icons">
            <a:extLst>
              <a:ext uri="{FF2B5EF4-FFF2-40B4-BE49-F238E27FC236}">
                <a16:creationId xmlns:a16="http://schemas.microsoft.com/office/drawing/2014/main" id="{2699BFD0-AEDA-0DE6-C62A-673C82C652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B9D0E7-5360-DA7C-49A8-75A1E66EA741}"/>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5" name="TextBox 4">
            <a:extLst>
              <a:ext uri="{FF2B5EF4-FFF2-40B4-BE49-F238E27FC236}">
                <a16:creationId xmlns:a16="http://schemas.microsoft.com/office/drawing/2014/main" id="{6DFBD2FC-D338-709E-074D-96251ECF0FE8}"/>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11" name="Graphic 10" descr="Receiver with solid fill">
            <a:extLst>
              <a:ext uri="{FF2B5EF4-FFF2-40B4-BE49-F238E27FC236}">
                <a16:creationId xmlns:a16="http://schemas.microsoft.com/office/drawing/2014/main" id="{C476500D-9F63-5A0C-7CC1-1D4444FC77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3551" y="6446745"/>
            <a:ext cx="400110" cy="400110"/>
          </a:xfrm>
          <a:prstGeom prst="rect">
            <a:avLst/>
          </a:prstGeom>
        </p:spPr>
      </p:pic>
      <p:pic>
        <p:nvPicPr>
          <p:cNvPr id="12" name="Picture 2" descr="Book - Internet Icon White PNG Transparent With Clear ...">
            <a:extLst>
              <a:ext uri="{FF2B5EF4-FFF2-40B4-BE49-F238E27FC236}">
                <a16:creationId xmlns:a16="http://schemas.microsoft.com/office/drawing/2014/main" id="{C4B63ECC-BE56-818F-0865-B68403EA5E6A}"/>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810DE2E-A9DF-D8C1-9C86-053993C7812F}"/>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sp>
        <p:nvSpPr>
          <p:cNvPr id="14" name="Title 1">
            <a:extLst>
              <a:ext uri="{FF2B5EF4-FFF2-40B4-BE49-F238E27FC236}">
                <a16:creationId xmlns:a16="http://schemas.microsoft.com/office/drawing/2014/main" id="{78FD031D-4993-659A-0800-B4DF6910BA72}"/>
              </a:ext>
            </a:extLst>
          </p:cNvPr>
          <p:cNvSpPr>
            <a:spLocks noGrp="1"/>
          </p:cNvSpPr>
          <p:nvPr>
            <p:ph type="title"/>
          </p:nvPr>
        </p:nvSpPr>
        <p:spPr>
          <a:xfrm>
            <a:off x="838200" y="1145358"/>
            <a:ext cx="10515600" cy="1022688"/>
          </a:xfrm>
        </p:spPr>
        <p:txBody>
          <a:bodyPr/>
          <a:lstStyle/>
          <a:p>
            <a:endParaRPr lang="en-US"/>
          </a:p>
        </p:txBody>
      </p:sp>
      <p:pic>
        <p:nvPicPr>
          <p:cNvPr id="9" name="Content Placeholder 8" descr="A screenshot of a computer&#10;&#10;Description automatically generated">
            <a:extLst>
              <a:ext uri="{FF2B5EF4-FFF2-40B4-BE49-F238E27FC236}">
                <a16:creationId xmlns:a16="http://schemas.microsoft.com/office/drawing/2014/main" id="{0EAF888A-DF06-86CB-15C1-82C403797DC5}"/>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1009796" y="731362"/>
            <a:ext cx="10172408" cy="5721981"/>
          </a:xfrm>
        </p:spPr>
      </p:pic>
      <p:pic>
        <p:nvPicPr>
          <p:cNvPr id="8" name="Picture 7">
            <a:extLst>
              <a:ext uri="{FF2B5EF4-FFF2-40B4-BE49-F238E27FC236}">
                <a16:creationId xmlns:a16="http://schemas.microsoft.com/office/drawing/2014/main" id="{1FCD92E1-C93B-9C6A-BF47-7E6E026B0C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06209" y="5627906"/>
            <a:ext cx="1659968" cy="1659968"/>
          </a:xfrm>
          <a:prstGeom prst="rect">
            <a:avLst/>
          </a:prstGeom>
        </p:spPr>
      </p:pic>
    </p:spTree>
    <p:extLst>
      <p:ext uri="{BB962C8B-B14F-4D97-AF65-F5344CB8AC3E}">
        <p14:creationId xmlns:p14="http://schemas.microsoft.com/office/powerpoint/2010/main" val="1821334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848941D5-0040-4CD2-1A95-8FC7034D2705}"/>
              </a:ext>
            </a:extLst>
          </p:cNvPr>
          <p:cNvSpPr/>
          <p:nvPr/>
        </p:nvSpPr>
        <p:spPr>
          <a:xfrm>
            <a:off x="137652" y="8849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05</a:t>
            </a:r>
          </a:p>
        </p:txBody>
      </p:sp>
      <p:sp>
        <p:nvSpPr>
          <p:cNvPr id="6" name="TextBox 5">
            <a:extLst>
              <a:ext uri="{FF2B5EF4-FFF2-40B4-BE49-F238E27FC236}">
                <a16:creationId xmlns:a16="http://schemas.microsoft.com/office/drawing/2014/main" id="{2D6EB961-8F71-0F2D-BC9B-7586D4430F93}"/>
              </a:ext>
            </a:extLst>
          </p:cNvPr>
          <p:cNvSpPr txBox="1"/>
          <p:nvPr/>
        </p:nvSpPr>
        <p:spPr>
          <a:xfrm>
            <a:off x="916156" y="232565"/>
            <a:ext cx="2871020" cy="400110"/>
          </a:xfrm>
          <a:prstGeom prst="rect">
            <a:avLst/>
          </a:prstGeom>
          <a:noFill/>
        </p:spPr>
        <p:txBody>
          <a:bodyPr wrap="square" rtlCol="0">
            <a:spAutoFit/>
          </a:bodyPr>
          <a:lstStyle/>
          <a:p>
            <a:r>
              <a:rPr lang="en-US" sz="2000" b="1" dirty="0">
                <a:solidFill>
                  <a:srgbClr val="002060"/>
                </a:solidFill>
              </a:rPr>
              <a:t>Simulation</a:t>
            </a:r>
          </a:p>
        </p:txBody>
      </p:sp>
      <p:sp>
        <p:nvSpPr>
          <p:cNvPr id="7" name="Rectangle 6">
            <a:extLst>
              <a:ext uri="{FF2B5EF4-FFF2-40B4-BE49-F238E27FC236}">
                <a16:creationId xmlns:a16="http://schemas.microsoft.com/office/drawing/2014/main" id="{FBC20AD3-C24E-8FEE-8068-660425E2604D}"/>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6" descr="Robot arm - Free technology icons">
            <a:extLst>
              <a:ext uri="{FF2B5EF4-FFF2-40B4-BE49-F238E27FC236}">
                <a16:creationId xmlns:a16="http://schemas.microsoft.com/office/drawing/2014/main" id="{2699BFD0-AEDA-0DE6-C62A-673C82C652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B9D0E7-5360-DA7C-49A8-75A1E66EA741}"/>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5" name="TextBox 4">
            <a:extLst>
              <a:ext uri="{FF2B5EF4-FFF2-40B4-BE49-F238E27FC236}">
                <a16:creationId xmlns:a16="http://schemas.microsoft.com/office/drawing/2014/main" id="{6DFBD2FC-D338-709E-074D-96251ECF0FE8}"/>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11" name="Graphic 10" descr="Receiver with solid fill">
            <a:extLst>
              <a:ext uri="{FF2B5EF4-FFF2-40B4-BE49-F238E27FC236}">
                <a16:creationId xmlns:a16="http://schemas.microsoft.com/office/drawing/2014/main" id="{C476500D-9F63-5A0C-7CC1-1D4444FC77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3551" y="6446745"/>
            <a:ext cx="400110" cy="400110"/>
          </a:xfrm>
          <a:prstGeom prst="rect">
            <a:avLst/>
          </a:prstGeom>
        </p:spPr>
      </p:pic>
      <p:pic>
        <p:nvPicPr>
          <p:cNvPr id="12" name="Picture 2" descr="Book - Internet Icon White PNG Transparent With Clear ...">
            <a:extLst>
              <a:ext uri="{FF2B5EF4-FFF2-40B4-BE49-F238E27FC236}">
                <a16:creationId xmlns:a16="http://schemas.microsoft.com/office/drawing/2014/main" id="{C4B63ECC-BE56-818F-0865-B68403EA5E6A}"/>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810DE2E-A9DF-D8C1-9C86-053993C7812F}"/>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pic>
        <p:nvPicPr>
          <p:cNvPr id="9" name="Content Placeholder 8" descr="A screenshot of a computer&#10;&#10;Description automatically generated">
            <a:extLst>
              <a:ext uri="{FF2B5EF4-FFF2-40B4-BE49-F238E27FC236}">
                <a16:creationId xmlns:a16="http://schemas.microsoft.com/office/drawing/2014/main" id="{CA37A9E6-C77E-509F-E3C6-87300027B170}"/>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1005195" y="722245"/>
            <a:ext cx="10181610" cy="5727157"/>
          </a:xfrm>
        </p:spPr>
      </p:pic>
      <p:pic>
        <p:nvPicPr>
          <p:cNvPr id="8" name="Picture 7">
            <a:extLst>
              <a:ext uri="{FF2B5EF4-FFF2-40B4-BE49-F238E27FC236}">
                <a16:creationId xmlns:a16="http://schemas.microsoft.com/office/drawing/2014/main" id="{1FCD92E1-C93B-9C6A-BF47-7E6E026B0C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06209" y="5627906"/>
            <a:ext cx="1659968" cy="1659968"/>
          </a:xfrm>
          <a:prstGeom prst="rect">
            <a:avLst/>
          </a:prstGeom>
        </p:spPr>
      </p:pic>
    </p:spTree>
    <p:extLst>
      <p:ext uri="{BB962C8B-B14F-4D97-AF65-F5344CB8AC3E}">
        <p14:creationId xmlns:p14="http://schemas.microsoft.com/office/powerpoint/2010/main" val="2570261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descr="10,687,402 Purple Background Images, Stock Photos, 3D objects, &amp; Vectors |  Shutterstock">
            <a:extLst>
              <a:ext uri="{FF2B5EF4-FFF2-40B4-BE49-F238E27FC236}">
                <a16:creationId xmlns:a16="http://schemas.microsoft.com/office/drawing/2014/main" id="{7B74DB5C-2E4F-9C2A-9053-A8A5F92DEBE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813" b="7813"/>
          <a:stretch/>
        </p:blipFill>
        <p:spPr bwMode="auto">
          <a:xfrm>
            <a:off x="989048" y="531489"/>
            <a:ext cx="10254336" cy="5768064"/>
          </a:xfrm>
          <a:prstGeom prst="rect">
            <a:avLst/>
          </a:prstGeom>
          <a:noFill/>
          <a:extLst>
            <a:ext uri="{909E8E84-426E-40DD-AFC4-6F175D3DCCD1}">
              <a14:hiddenFill xmlns:a14="http://schemas.microsoft.com/office/drawing/2010/main">
                <a:solidFill>
                  <a:srgbClr val="FFFFFF"/>
                </a:solidFill>
              </a14:hiddenFill>
            </a:ext>
          </a:extLst>
        </p:spPr>
      </p:pic>
      <p:pic>
        <p:nvPicPr>
          <p:cNvPr id="2" name="video_preview_h264">
            <a:hlinkClick r:id="" action="ppaction://media"/>
            <a:extLst>
              <a:ext uri="{FF2B5EF4-FFF2-40B4-BE49-F238E27FC236}">
                <a16:creationId xmlns:a16="http://schemas.microsoft.com/office/drawing/2014/main" id="{CF399398-00F3-4BA9-F724-85FAD5293AD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94338" y="1408744"/>
            <a:ext cx="8881311" cy="4312117"/>
          </a:xfrm>
          <a:prstGeom prst="rect">
            <a:avLst/>
          </a:prstGeom>
        </p:spPr>
      </p:pic>
      <p:sp>
        <p:nvSpPr>
          <p:cNvPr id="11" name="Freeform: Shape 10">
            <a:extLst>
              <a:ext uri="{FF2B5EF4-FFF2-40B4-BE49-F238E27FC236}">
                <a16:creationId xmlns:a16="http://schemas.microsoft.com/office/drawing/2014/main" id="{6F2BFD6A-EE90-5C37-2125-27C77FF333A1}"/>
              </a:ext>
            </a:extLst>
          </p:cNvPr>
          <p:cNvSpPr/>
          <p:nvPr/>
        </p:nvSpPr>
        <p:spPr>
          <a:xfrm>
            <a:off x="0" y="0"/>
            <a:ext cx="12192000" cy="6858000"/>
          </a:xfrm>
          <a:custGeom>
            <a:avLst/>
            <a:gdLst/>
            <a:ahLst/>
            <a:cxnLst/>
            <a:rect l="l" t="t" r="r" b="b"/>
            <a:pathLst>
              <a:path w="12192000" h="6858000">
                <a:moveTo>
                  <a:pt x="8308718" y="4454408"/>
                </a:moveTo>
                <a:lnTo>
                  <a:pt x="8308718" y="4487671"/>
                </a:lnTo>
                <a:lnTo>
                  <a:pt x="8348679" y="4487671"/>
                </a:lnTo>
                <a:lnTo>
                  <a:pt x="8348679" y="4454408"/>
                </a:lnTo>
                <a:close/>
                <a:moveTo>
                  <a:pt x="6072502" y="4398820"/>
                </a:moveTo>
                <a:lnTo>
                  <a:pt x="6072502" y="4445478"/>
                </a:lnTo>
                <a:cubicBezTo>
                  <a:pt x="6072502" y="4448678"/>
                  <a:pt x="6071907" y="4451654"/>
                  <a:pt x="6070715" y="4454408"/>
                </a:cubicBezTo>
                <a:cubicBezTo>
                  <a:pt x="6069525" y="4457161"/>
                  <a:pt x="6067293" y="4458538"/>
                  <a:pt x="6064018" y="4458538"/>
                </a:cubicBezTo>
                <a:cubicBezTo>
                  <a:pt x="6058065" y="4458538"/>
                  <a:pt x="6055089" y="4453589"/>
                  <a:pt x="6055089" y="4443692"/>
                </a:cubicBezTo>
                <a:lnTo>
                  <a:pt x="6055089" y="4422149"/>
                </a:lnTo>
                <a:cubicBezTo>
                  <a:pt x="6055089" y="4415601"/>
                  <a:pt x="6056614" y="4410633"/>
                  <a:pt x="6059665" y="4407248"/>
                </a:cubicBezTo>
                <a:cubicBezTo>
                  <a:pt x="6062716" y="4403862"/>
                  <a:pt x="6066995" y="4401053"/>
                  <a:pt x="6072502" y="4398820"/>
                </a:cubicBezTo>
                <a:close/>
                <a:moveTo>
                  <a:pt x="5386701" y="4398820"/>
                </a:moveTo>
                <a:lnTo>
                  <a:pt x="5386701" y="4445478"/>
                </a:lnTo>
                <a:cubicBezTo>
                  <a:pt x="5386701" y="4448678"/>
                  <a:pt x="5386106" y="4451654"/>
                  <a:pt x="5384916" y="4454408"/>
                </a:cubicBezTo>
                <a:cubicBezTo>
                  <a:pt x="5383725" y="4457161"/>
                  <a:pt x="5381492" y="4458538"/>
                  <a:pt x="5378218" y="4458538"/>
                </a:cubicBezTo>
                <a:cubicBezTo>
                  <a:pt x="5372265" y="4458538"/>
                  <a:pt x="5369288" y="4453589"/>
                  <a:pt x="5369288" y="4443692"/>
                </a:cubicBezTo>
                <a:lnTo>
                  <a:pt x="5369288" y="4422149"/>
                </a:lnTo>
                <a:cubicBezTo>
                  <a:pt x="5369288" y="4415601"/>
                  <a:pt x="5370814" y="4410633"/>
                  <a:pt x="5373865" y="4407248"/>
                </a:cubicBezTo>
                <a:cubicBezTo>
                  <a:pt x="5376916" y="4403862"/>
                  <a:pt x="5381195" y="4401053"/>
                  <a:pt x="5386701" y="4398820"/>
                </a:cubicBezTo>
                <a:close/>
                <a:moveTo>
                  <a:pt x="7790499" y="4349484"/>
                </a:moveTo>
                <a:cubicBezTo>
                  <a:pt x="7796749" y="4349484"/>
                  <a:pt x="7799875" y="4354358"/>
                  <a:pt x="7799875" y="4364106"/>
                </a:cubicBezTo>
                <a:lnTo>
                  <a:pt x="7799875" y="4445924"/>
                </a:lnTo>
                <a:cubicBezTo>
                  <a:pt x="7799875" y="4449645"/>
                  <a:pt x="7799149" y="4452715"/>
                  <a:pt x="7797698" y="4455133"/>
                </a:cubicBezTo>
                <a:cubicBezTo>
                  <a:pt x="7796247" y="4457552"/>
                  <a:pt x="7793847" y="4458761"/>
                  <a:pt x="7790499" y="4458761"/>
                </a:cubicBezTo>
                <a:cubicBezTo>
                  <a:pt x="7787150" y="4458761"/>
                  <a:pt x="7784750" y="4457552"/>
                  <a:pt x="7783299" y="4455133"/>
                </a:cubicBezTo>
                <a:cubicBezTo>
                  <a:pt x="7781848" y="4452715"/>
                  <a:pt x="7781123" y="4449645"/>
                  <a:pt x="7781123" y="4445924"/>
                </a:cubicBezTo>
                <a:lnTo>
                  <a:pt x="7781123" y="4364106"/>
                </a:lnTo>
                <a:cubicBezTo>
                  <a:pt x="7781123" y="4354358"/>
                  <a:pt x="7784248" y="4349484"/>
                  <a:pt x="7790499" y="4349484"/>
                </a:cubicBezTo>
                <a:close/>
                <a:moveTo>
                  <a:pt x="6761575" y="4349484"/>
                </a:moveTo>
                <a:cubicBezTo>
                  <a:pt x="6765519" y="4349484"/>
                  <a:pt x="6768068" y="4351400"/>
                  <a:pt x="6769222" y="4355232"/>
                </a:cubicBezTo>
                <a:cubicBezTo>
                  <a:pt x="6770375" y="4359065"/>
                  <a:pt x="6770952" y="4362953"/>
                  <a:pt x="6770952" y="4366897"/>
                </a:cubicBezTo>
                <a:lnTo>
                  <a:pt x="6770952" y="4437553"/>
                </a:lnTo>
                <a:cubicBezTo>
                  <a:pt x="6770952" y="4444101"/>
                  <a:pt x="6770226" y="4449199"/>
                  <a:pt x="6768775" y="4452845"/>
                </a:cubicBezTo>
                <a:cubicBezTo>
                  <a:pt x="6767324" y="4456491"/>
                  <a:pt x="6764850" y="4458314"/>
                  <a:pt x="6761352" y="4458314"/>
                </a:cubicBezTo>
                <a:cubicBezTo>
                  <a:pt x="6754953" y="4458314"/>
                  <a:pt x="6751753" y="4451319"/>
                  <a:pt x="6751753" y="4437329"/>
                </a:cubicBezTo>
                <a:lnTo>
                  <a:pt x="6751753" y="4366897"/>
                </a:lnTo>
                <a:cubicBezTo>
                  <a:pt x="6751753" y="4362581"/>
                  <a:pt x="6752311" y="4358599"/>
                  <a:pt x="6753427" y="4354953"/>
                </a:cubicBezTo>
                <a:cubicBezTo>
                  <a:pt x="6754543" y="4351307"/>
                  <a:pt x="6757259" y="4349484"/>
                  <a:pt x="6761575" y="4349484"/>
                </a:cubicBezTo>
                <a:close/>
                <a:moveTo>
                  <a:pt x="4675824" y="4349484"/>
                </a:moveTo>
                <a:cubicBezTo>
                  <a:pt x="4682075" y="4349484"/>
                  <a:pt x="4685200" y="4354358"/>
                  <a:pt x="4685200" y="4364106"/>
                </a:cubicBezTo>
                <a:lnTo>
                  <a:pt x="4685200" y="4445924"/>
                </a:lnTo>
                <a:cubicBezTo>
                  <a:pt x="4685200" y="4449645"/>
                  <a:pt x="4684474" y="4452715"/>
                  <a:pt x="4683023" y="4455133"/>
                </a:cubicBezTo>
                <a:cubicBezTo>
                  <a:pt x="4681572" y="4457552"/>
                  <a:pt x="4679172" y="4458761"/>
                  <a:pt x="4675824" y="4458761"/>
                </a:cubicBezTo>
                <a:cubicBezTo>
                  <a:pt x="4672475" y="4458761"/>
                  <a:pt x="4670075" y="4457552"/>
                  <a:pt x="4668624" y="4455133"/>
                </a:cubicBezTo>
                <a:cubicBezTo>
                  <a:pt x="4667173" y="4452715"/>
                  <a:pt x="4666448" y="4449645"/>
                  <a:pt x="4666448" y="4445924"/>
                </a:cubicBezTo>
                <a:lnTo>
                  <a:pt x="4666448" y="4364106"/>
                </a:lnTo>
                <a:cubicBezTo>
                  <a:pt x="4666448" y="4354358"/>
                  <a:pt x="4669574" y="4349484"/>
                  <a:pt x="4675824" y="4349484"/>
                </a:cubicBezTo>
                <a:close/>
                <a:moveTo>
                  <a:pt x="4180524" y="4349484"/>
                </a:moveTo>
                <a:cubicBezTo>
                  <a:pt x="4186775" y="4349484"/>
                  <a:pt x="4189900" y="4354358"/>
                  <a:pt x="4189900" y="4364106"/>
                </a:cubicBezTo>
                <a:lnTo>
                  <a:pt x="4189900" y="4445924"/>
                </a:lnTo>
                <a:cubicBezTo>
                  <a:pt x="4189900" y="4449645"/>
                  <a:pt x="4189174" y="4452715"/>
                  <a:pt x="4187723" y="4455133"/>
                </a:cubicBezTo>
                <a:cubicBezTo>
                  <a:pt x="4186272" y="4457552"/>
                  <a:pt x="4183872" y="4458761"/>
                  <a:pt x="4180524" y="4458761"/>
                </a:cubicBezTo>
                <a:cubicBezTo>
                  <a:pt x="4177175" y="4458761"/>
                  <a:pt x="4174775" y="4457552"/>
                  <a:pt x="4173324" y="4455133"/>
                </a:cubicBezTo>
                <a:cubicBezTo>
                  <a:pt x="4171873" y="4452715"/>
                  <a:pt x="4171148" y="4449645"/>
                  <a:pt x="4171148" y="4445924"/>
                </a:cubicBezTo>
                <a:lnTo>
                  <a:pt x="4171148" y="4364106"/>
                </a:lnTo>
                <a:cubicBezTo>
                  <a:pt x="4171148" y="4354358"/>
                  <a:pt x="4174273" y="4349484"/>
                  <a:pt x="4180524" y="4349484"/>
                </a:cubicBezTo>
                <a:close/>
                <a:moveTo>
                  <a:pt x="7142575" y="4348367"/>
                </a:moveTo>
                <a:cubicBezTo>
                  <a:pt x="7145552" y="4348367"/>
                  <a:pt x="7147784" y="4349688"/>
                  <a:pt x="7149273" y="4352330"/>
                </a:cubicBezTo>
                <a:cubicBezTo>
                  <a:pt x="7150761" y="4354972"/>
                  <a:pt x="7151505" y="4359306"/>
                  <a:pt x="7151505" y="4365334"/>
                </a:cubicBezTo>
                <a:lnTo>
                  <a:pt x="7151505" y="4387881"/>
                </a:lnTo>
                <a:lnTo>
                  <a:pt x="7132530" y="4387881"/>
                </a:lnTo>
                <a:lnTo>
                  <a:pt x="7132530" y="4365334"/>
                </a:lnTo>
                <a:cubicBezTo>
                  <a:pt x="7132530" y="4359083"/>
                  <a:pt x="7133404" y="4354693"/>
                  <a:pt x="7135153" y="4352163"/>
                </a:cubicBezTo>
                <a:cubicBezTo>
                  <a:pt x="7136901" y="4349633"/>
                  <a:pt x="7139376" y="4348367"/>
                  <a:pt x="7142575" y="4348367"/>
                </a:cubicBezTo>
                <a:close/>
                <a:moveTo>
                  <a:pt x="5751926" y="4348367"/>
                </a:moveTo>
                <a:cubicBezTo>
                  <a:pt x="5754902" y="4348367"/>
                  <a:pt x="5757135" y="4349688"/>
                  <a:pt x="5758623" y="4352330"/>
                </a:cubicBezTo>
                <a:cubicBezTo>
                  <a:pt x="5760111" y="4354972"/>
                  <a:pt x="5760855" y="4359306"/>
                  <a:pt x="5760855" y="4365334"/>
                </a:cubicBezTo>
                <a:lnTo>
                  <a:pt x="5760855" y="4387881"/>
                </a:lnTo>
                <a:lnTo>
                  <a:pt x="5741880" y="4387881"/>
                </a:lnTo>
                <a:lnTo>
                  <a:pt x="5741880" y="4365334"/>
                </a:lnTo>
                <a:cubicBezTo>
                  <a:pt x="5741880" y="4359083"/>
                  <a:pt x="5742754" y="4354693"/>
                  <a:pt x="5744503" y="4352163"/>
                </a:cubicBezTo>
                <a:cubicBezTo>
                  <a:pt x="5746252" y="4349633"/>
                  <a:pt x="5748726" y="4348367"/>
                  <a:pt x="5751926" y="4348367"/>
                </a:cubicBezTo>
                <a:close/>
                <a:moveTo>
                  <a:pt x="3981541" y="4325708"/>
                </a:moveTo>
                <a:lnTo>
                  <a:pt x="3985894" y="4325708"/>
                </a:lnTo>
                <a:cubicBezTo>
                  <a:pt x="3991252" y="4325708"/>
                  <a:pt x="3994805" y="4326657"/>
                  <a:pt x="3996554" y="4328555"/>
                </a:cubicBezTo>
                <a:cubicBezTo>
                  <a:pt x="3998303" y="4330452"/>
                  <a:pt x="3999177" y="4334675"/>
                  <a:pt x="3999177" y="4341224"/>
                </a:cubicBezTo>
                <a:lnTo>
                  <a:pt x="3999177" y="4442576"/>
                </a:lnTo>
                <a:cubicBezTo>
                  <a:pt x="3999177" y="4449571"/>
                  <a:pt x="3995568" y="4453068"/>
                  <a:pt x="3988350" y="4453068"/>
                </a:cubicBezTo>
                <a:lnTo>
                  <a:pt x="3981541" y="4453068"/>
                </a:lnTo>
                <a:close/>
                <a:moveTo>
                  <a:pt x="7608259" y="4320351"/>
                </a:moveTo>
                <a:lnTo>
                  <a:pt x="7608259" y="4487782"/>
                </a:lnTo>
                <a:lnTo>
                  <a:pt x="7648219" y="4487782"/>
                </a:lnTo>
                <a:lnTo>
                  <a:pt x="7648219" y="4320351"/>
                </a:lnTo>
                <a:close/>
                <a:moveTo>
                  <a:pt x="6903185" y="4320351"/>
                </a:moveTo>
                <a:lnTo>
                  <a:pt x="6903185" y="4445031"/>
                </a:lnTo>
                <a:cubicBezTo>
                  <a:pt x="6903185" y="4453961"/>
                  <a:pt x="6904041" y="4461756"/>
                  <a:pt x="6905753" y="4468416"/>
                </a:cubicBezTo>
                <a:cubicBezTo>
                  <a:pt x="6907464" y="4475076"/>
                  <a:pt x="6910683" y="4480266"/>
                  <a:pt x="6915408" y="4483987"/>
                </a:cubicBezTo>
                <a:cubicBezTo>
                  <a:pt x="6920133" y="4487708"/>
                  <a:pt x="6926961" y="4489568"/>
                  <a:pt x="6935890" y="4489568"/>
                </a:cubicBezTo>
                <a:cubicBezTo>
                  <a:pt x="6943481" y="4489568"/>
                  <a:pt x="6949043" y="4487894"/>
                  <a:pt x="6952578" y="4484545"/>
                </a:cubicBezTo>
                <a:cubicBezTo>
                  <a:pt x="6956112" y="4481197"/>
                  <a:pt x="6959145" y="4476322"/>
                  <a:pt x="6961675" y="4469923"/>
                </a:cubicBezTo>
                <a:lnTo>
                  <a:pt x="6961675" y="4487782"/>
                </a:lnTo>
                <a:lnTo>
                  <a:pt x="7001635" y="4487782"/>
                </a:lnTo>
                <a:lnTo>
                  <a:pt x="7001635" y="4320351"/>
                </a:lnTo>
                <a:lnTo>
                  <a:pt x="6961786" y="4320351"/>
                </a:lnTo>
                <a:lnTo>
                  <a:pt x="6961786" y="4438334"/>
                </a:lnTo>
                <a:cubicBezTo>
                  <a:pt x="6961786" y="4444213"/>
                  <a:pt x="6961247" y="4449013"/>
                  <a:pt x="6960168" y="4452733"/>
                </a:cubicBezTo>
                <a:cubicBezTo>
                  <a:pt x="6959089" y="4456454"/>
                  <a:pt x="6956466" y="4458314"/>
                  <a:pt x="6952299" y="4458314"/>
                </a:cubicBezTo>
                <a:cubicBezTo>
                  <a:pt x="6948429" y="4458314"/>
                  <a:pt x="6945974" y="4456993"/>
                  <a:pt x="6944932" y="4454352"/>
                </a:cubicBezTo>
                <a:cubicBezTo>
                  <a:pt x="6943890" y="4451710"/>
                  <a:pt x="6943369" y="4447041"/>
                  <a:pt x="6943369" y="4440343"/>
                </a:cubicBezTo>
                <a:lnTo>
                  <a:pt x="6943369" y="4320351"/>
                </a:lnTo>
                <a:close/>
                <a:moveTo>
                  <a:pt x="6392556" y="4320351"/>
                </a:moveTo>
                <a:lnTo>
                  <a:pt x="6418787" y="4484099"/>
                </a:lnTo>
                <a:cubicBezTo>
                  <a:pt x="6419010" y="4485215"/>
                  <a:pt x="6419122" y="4486294"/>
                  <a:pt x="6419122" y="4487336"/>
                </a:cubicBezTo>
                <a:cubicBezTo>
                  <a:pt x="6419122" y="4489345"/>
                  <a:pt x="6417671" y="4490350"/>
                  <a:pt x="6414769" y="4490350"/>
                </a:cubicBezTo>
                <a:lnTo>
                  <a:pt x="6395570" y="4490350"/>
                </a:lnTo>
                <a:lnTo>
                  <a:pt x="6395570" y="4515688"/>
                </a:lnTo>
                <a:lnTo>
                  <a:pt x="6440665" y="4515688"/>
                </a:lnTo>
                <a:cubicBezTo>
                  <a:pt x="6447883" y="4515688"/>
                  <a:pt x="6453073" y="4514069"/>
                  <a:pt x="6456236" y="4510832"/>
                </a:cubicBezTo>
                <a:cubicBezTo>
                  <a:pt x="6459399" y="4507595"/>
                  <a:pt x="6461538" y="4502814"/>
                  <a:pt x="6462654" y="4496489"/>
                </a:cubicBezTo>
                <a:lnTo>
                  <a:pt x="6493685" y="4320351"/>
                </a:lnTo>
                <a:lnTo>
                  <a:pt x="6455176" y="4320351"/>
                </a:lnTo>
                <a:lnTo>
                  <a:pt x="6442004" y="4443580"/>
                </a:lnTo>
                <a:lnTo>
                  <a:pt x="6430842" y="4320351"/>
                </a:lnTo>
                <a:close/>
                <a:moveTo>
                  <a:pt x="5516926" y="4320351"/>
                </a:moveTo>
                <a:lnTo>
                  <a:pt x="5543827" y="4487782"/>
                </a:lnTo>
                <a:lnTo>
                  <a:pt x="5590038" y="4487782"/>
                </a:lnTo>
                <a:lnTo>
                  <a:pt x="5617385" y="4320351"/>
                </a:lnTo>
                <a:lnTo>
                  <a:pt x="5577425" y="4320351"/>
                </a:lnTo>
                <a:lnTo>
                  <a:pt x="5566597" y="4432195"/>
                </a:lnTo>
                <a:lnTo>
                  <a:pt x="5556998" y="4320351"/>
                </a:lnTo>
                <a:close/>
                <a:moveTo>
                  <a:pt x="4817211" y="4320351"/>
                </a:moveTo>
                <a:lnTo>
                  <a:pt x="4817211" y="4445031"/>
                </a:lnTo>
                <a:cubicBezTo>
                  <a:pt x="4817211" y="4453961"/>
                  <a:pt x="4818066" y="4461756"/>
                  <a:pt x="4819778" y="4468416"/>
                </a:cubicBezTo>
                <a:cubicBezTo>
                  <a:pt x="4821489" y="4475076"/>
                  <a:pt x="4824708" y="4480266"/>
                  <a:pt x="4829433" y="4483987"/>
                </a:cubicBezTo>
                <a:cubicBezTo>
                  <a:pt x="4834158" y="4487708"/>
                  <a:pt x="4840986" y="4489568"/>
                  <a:pt x="4849916" y="4489568"/>
                </a:cubicBezTo>
                <a:cubicBezTo>
                  <a:pt x="4857506" y="4489568"/>
                  <a:pt x="4863068" y="4487894"/>
                  <a:pt x="4866603" y="4484545"/>
                </a:cubicBezTo>
                <a:cubicBezTo>
                  <a:pt x="4870138" y="4481197"/>
                  <a:pt x="4873170" y="4476322"/>
                  <a:pt x="4875700" y="4469923"/>
                </a:cubicBezTo>
                <a:lnTo>
                  <a:pt x="4875700" y="4487782"/>
                </a:lnTo>
                <a:lnTo>
                  <a:pt x="4915660" y="4487782"/>
                </a:lnTo>
                <a:lnTo>
                  <a:pt x="4915660" y="4320351"/>
                </a:lnTo>
                <a:lnTo>
                  <a:pt x="4875812" y="4320351"/>
                </a:lnTo>
                <a:lnTo>
                  <a:pt x="4875812" y="4438334"/>
                </a:lnTo>
                <a:cubicBezTo>
                  <a:pt x="4875812" y="4444213"/>
                  <a:pt x="4875272" y="4449013"/>
                  <a:pt x="4874193" y="4452733"/>
                </a:cubicBezTo>
                <a:cubicBezTo>
                  <a:pt x="4873115" y="4456454"/>
                  <a:pt x="4870491" y="4458314"/>
                  <a:pt x="4866324" y="4458314"/>
                </a:cubicBezTo>
                <a:cubicBezTo>
                  <a:pt x="4862454" y="4458314"/>
                  <a:pt x="4859999" y="4456993"/>
                  <a:pt x="4858957" y="4454352"/>
                </a:cubicBezTo>
                <a:cubicBezTo>
                  <a:pt x="4857915" y="4451710"/>
                  <a:pt x="4857394" y="4447041"/>
                  <a:pt x="4857394" y="4440343"/>
                </a:cubicBezTo>
                <a:lnTo>
                  <a:pt x="4857394" y="4320351"/>
                </a:lnTo>
                <a:close/>
                <a:moveTo>
                  <a:pt x="4439931" y="4320351"/>
                </a:moveTo>
                <a:lnTo>
                  <a:pt x="4466162" y="4484099"/>
                </a:lnTo>
                <a:cubicBezTo>
                  <a:pt x="4466386" y="4485215"/>
                  <a:pt x="4466497" y="4486294"/>
                  <a:pt x="4466497" y="4487336"/>
                </a:cubicBezTo>
                <a:cubicBezTo>
                  <a:pt x="4466497" y="4489345"/>
                  <a:pt x="4465046" y="4490350"/>
                  <a:pt x="4462144" y="4490350"/>
                </a:cubicBezTo>
                <a:lnTo>
                  <a:pt x="4442945" y="4490350"/>
                </a:lnTo>
                <a:lnTo>
                  <a:pt x="4442945" y="4515688"/>
                </a:lnTo>
                <a:lnTo>
                  <a:pt x="4488040" y="4515688"/>
                </a:lnTo>
                <a:cubicBezTo>
                  <a:pt x="4495258" y="4515688"/>
                  <a:pt x="4500448" y="4514069"/>
                  <a:pt x="4503611" y="4510832"/>
                </a:cubicBezTo>
                <a:cubicBezTo>
                  <a:pt x="4506774" y="4507595"/>
                  <a:pt x="4508913" y="4502814"/>
                  <a:pt x="4510029" y="4496489"/>
                </a:cubicBezTo>
                <a:lnTo>
                  <a:pt x="4541060" y="4320351"/>
                </a:lnTo>
                <a:lnTo>
                  <a:pt x="4502551" y="4320351"/>
                </a:lnTo>
                <a:lnTo>
                  <a:pt x="4489379" y="4443580"/>
                </a:lnTo>
                <a:lnTo>
                  <a:pt x="4478217" y="4320351"/>
                </a:lnTo>
                <a:close/>
                <a:moveTo>
                  <a:pt x="8169378" y="4318565"/>
                </a:moveTo>
                <a:cubicBezTo>
                  <a:pt x="8160597" y="4318565"/>
                  <a:pt x="8152430" y="4320090"/>
                  <a:pt x="8144877" y="4323141"/>
                </a:cubicBezTo>
                <a:cubicBezTo>
                  <a:pt x="8137324" y="4326192"/>
                  <a:pt x="8131259" y="4330843"/>
                  <a:pt x="8126683" y="4337094"/>
                </a:cubicBezTo>
                <a:cubicBezTo>
                  <a:pt x="8122106" y="4343345"/>
                  <a:pt x="8119818" y="4351270"/>
                  <a:pt x="8119818" y="4360869"/>
                </a:cubicBezTo>
                <a:cubicBezTo>
                  <a:pt x="8119818" y="4371213"/>
                  <a:pt x="8121567" y="4379287"/>
                  <a:pt x="8125064" y="4385091"/>
                </a:cubicBezTo>
                <a:cubicBezTo>
                  <a:pt x="8128562" y="4390895"/>
                  <a:pt x="8133659" y="4396402"/>
                  <a:pt x="8140357" y="4401611"/>
                </a:cubicBezTo>
                <a:lnTo>
                  <a:pt x="8161676" y="4418019"/>
                </a:lnTo>
                <a:cubicBezTo>
                  <a:pt x="8166067" y="4421368"/>
                  <a:pt x="8169787" y="4424847"/>
                  <a:pt x="8172838" y="4428456"/>
                </a:cubicBezTo>
                <a:cubicBezTo>
                  <a:pt x="8175889" y="4432065"/>
                  <a:pt x="8177415" y="4437516"/>
                  <a:pt x="8177415" y="4444808"/>
                </a:cubicBezTo>
                <a:cubicBezTo>
                  <a:pt x="8177415" y="4453515"/>
                  <a:pt x="8174513" y="4457868"/>
                  <a:pt x="8168708" y="4457868"/>
                </a:cubicBezTo>
                <a:cubicBezTo>
                  <a:pt x="8165434" y="4457868"/>
                  <a:pt x="8163053" y="4456789"/>
                  <a:pt x="8161565" y="4454631"/>
                </a:cubicBezTo>
                <a:cubicBezTo>
                  <a:pt x="8160076" y="4452473"/>
                  <a:pt x="8159332" y="4449496"/>
                  <a:pt x="8159332" y="4445701"/>
                </a:cubicBezTo>
                <a:lnTo>
                  <a:pt x="8159332" y="4426056"/>
                </a:lnTo>
                <a:lnTo>
                  <a:pt x="8119149" y="4426056"/>
                </a:lnTo>
                <a:lnTo>
                  <a:pt x="8119149" y="4439339"/>
                </a:lnTo>
                <a:cubicBezTo>
                  <a:pt x="8119149" y="4472825"/>
                  <a:pt x="8135668" y="4489568"/>
                  <a:pt x="8168708" y="4489568"/>
                </a:cubicBezTo>
                <a:cubicBezTo>
                  <a:pt x="8184335" y="4489568"/>
                  <a:pt x="8196632" y="4485438"/>
                  <a:pt x="8205599" y="4477178"/>
                </a:cubicBezTo>
                <a:cubicBezTo>
                  <a:pt x="8214566" y="4468918"/>
                  <a:pt x="8219049" y="4456900"/>
                  <a:pt x="8219049" y="4441125"/>
                </a:cubicBezTo>
                <a:cubicBezTo>
                  <a:pt x="8219049" y="4428400"/>
                  <a:pt x="8216426" y="4418205"/>
                  <a:pt x="8211180" y="4410540"/>
                </a:cubicBezTo>
                <a:cubicBezTo>
                  <a:pt x="8205934" y="4402876"/>
                  <a:pt x="8199441" y="4396253"/>
                  <a:pt x="8191702" y="4390672"/>
                </a:cubicBezTo>
                <a:lnTo>
                  <a:pt x="8166922" y="4372589"/>
                </a:lnTo>
                <a:cubicBezTo>
                  <a:pt x="8162160" y="4369166"/>
                  <a:pt x="8159779" y="4364441"/>
                  <a:pt x="8159779" y="4358413"/>
                </a:cubicBezTo>
                <a:cubicBezTo>
                  <a:pt x="8159779" y="4352460"/>
                  <a:pt x="8162606" y="4349484"/>
                  <a:pt x="8168262" y="4349484"/>
                </a:cubicBezTo>
                <a:cubicBezTo>
                  <a:pt x="8171610" y="4349484"/>
                  <a:pt x="8173861" y="4351046"/>
                  <a:pt x="8175015" y="4354172"/>
                </a:cubicBezTo>
                <a:cubicBezTo>
                  <a:pt x="8176168" y="4357297"/>
                  <a:pt x="8176745" y="4360534"/>
                  <a:pt x="8176745" y="4363883"/>
                </a:cubicBezTo>
                <a:lnTo>
                  <a:pt x="8176745" y="4370245"/>
                </a:lnTo>
                <a:lnTo>
                  <a:pt x="8218045" y="4370245"/>
                </a:lnTo>
                <a:lnTo>
                  <a:pt x="8218045" y="4367120"/>
                </a:lnTo>
                <a:cubicBezTo>
                  <a:pt x="8218045" y="4334750"/>
                  <a:pt x="8201823" y="4318565"/>
                  <a:pt x="8169378" y="4318565"/>
                </a:cubicBezTo>
                <a:close/>
                <a:moveTo>
                  <a:pt x="7997519" y="4318565"/>
                </a:moveTo>
                <a:cubicBezTo>
                  <a:pt x="7990300" y="4318565"/>
                  <a:pt x="7984664" y="4320816"/>
                  <a:pt x="7980608" y="4325318"/>
                </a:cubicBezTo>
                <a:cubicBezTo>
                  <a:pt x="7976552" y="4329820"/>
                  <a:pt x="7973781" y="4335271"/>
                  <a:pt x="7972292" y="4341670"/>
                </a:cubicBezTo>
                <a:lnTo>
                  <a:pt x="7972292" y="4320351"/>
                </a:lnTo>
                <a:lnTo>
                  <a:pt x="7932332" y="4320351"/>
                </a:lnTo>
                <a:lnTo>
                  <a:pt x="7932332" y="4487782"/>
                </a:lnTo>
                <a:lnTo>
                  <a:pt x="7972292" y="4487782"/>
                </a:lnTo>
                <a:lnTo>
                  <a:pt x="7972292" y="4370022"/>
                </a:lnTo>
                <a:cubicBezTo>
                  <a:pt x="7972292" y="4366897"/>
                  <a:pt x="7972478" y="4363753"/>
                  <a:pt x="7972850" y="4360590"/>
                </a:cubicBezTo>
                <a:cubicBezTo>
                  <a:pt x="7973222" y="4357427"/>
                  <a:pt x="7974134" y="4354786"/>
                  <a:pt x="7975585" y="4352665"/>
                </a:cubicBezTo>
                <a:cubicBezTo>
                  <a:pt x="7977036" y="4350544"/>
                  <a:pt x="7979287" y="4349484"/>
                  <a:pt x="7982338" y="4349484"/>
                </a:cubicBezTo>
                <a:cubicBezTo>
                  <a:pt x="7985612" y="4349484"/>
                  <a:pt x="7987919" y="4350879"/>
                  <a:pt x="7989259" y="4353669"/>
                </a:cubicBezTo>
                <a:cubicBezTo>
                  <a:pt x="7990598" y="4356460"/>
                  <a:pt x="7991268" y="4359492"/>
                  <a:pt x="7991268" y="4362767"/>
                </a:cubicBezTo>
                <a:lnTo>
                  <a:pt x="7991268" y="4487782"/>
                </a:lnTo>
                <a:lnTo>
                  <a:pt x="8030670" y="4487782"/>
                </a:lnTo>
                <a:lnTo>
                  <a:pt x="8030670" y="4358637"/>
                </a:lnTo>
                <a:cubicBezTo>
                  <a:pt x="8030670" y="4346209"/>
                  <a:pt x="8028047" y="4336424"/>
                  <a:pt x="8022801" y="4329280"/>
                </a:cubicBezTo>
                <a:cubicBezTo>
                  <a:pt x="8017555" y="4322137"/>
                  <a:pt x="8009127" y="4318565"/>
                  <a:pt x="7997519" y="4318565"/>
                </a:cubicBezTo>
                <a:close/>
                <a:moveTo>
                  <a:pt x="7790499" y="4318565"/>
                </a:moveTo>
                <a:cubicBezTo>
                  <a:pt x="7774872" y="4318565"/>
                  <a:pt x="7762631" y="4323271"/>
                  <a:pt x="7753775" y="4332685"/>
                </a:cubicBezTo>
                <a:cubicBezTo>
                  <a:pt x="7744920" y="4342098"/>
                  <a:pt x="7740492" y="4354693"/>
                  <a:pt x="7740492" y="4370468"/>
                </a:cubicBezTo>
                <a:lnTo>
                  <a:pt x="7740492" y="4437664"/>
                </a:lnTo>
                <a:cubicBezTo>
                  <a:pt x="7740492" y="4472267"/>
                  <a:pt x="7757161" y="4489568"/>
                  <a:pt x="7790499" y="4489568"/>
                </a:cubicBezTo>
                <a:cubicBezTo>
                  <a:pt x="7823911" y="4489568"/>
                  <a:pt x="7840617" y="4472267"/>
                  <a:pt x="7840617" y="4437664"/>
                </a:cubicBezTo>
                <a:lnTo>
                  <a:pt x="7840617" y="4370468"/>
                </a:lnTo>
                <a:cubicBezTo>
                  <a:pt x="7840617" y="4354693"/>
                  <a:pt x="7836189" y="4342098"/>
                  <a:pt x="7827334" y="4332685"/>
                </a:cubicBezTo>
                <a:cubicBezTo>
                  <a:pt x="7818478" y="4323271"/>
                  <a:pt x="7806200" y="4318565"/>
                  <a:pt x="7790499" y="4318565"/>
                </a:cubicBezTo>
                <a:close/>
                <a:moveTo>
                  <a:pt x="7331178" y="4318565"/>
                </a:moveTo>
                <a:cubicBezTo>
                  <a:pt x="7322397" y="4318565"/>
                  <a:pt x="7314230" y="4320090"/>
                  <a:pt x="7306677" y="4323141"/>
                </a:cubicBezTo>
                <a:cubicBezTo>
                  <a:pt x="7299124" y="4326192"/>
                  <a:pt x="7293059" y="4330843"/>
                  <a:pt x="7288483" y="4337094"/>
                </a:cubicBezTo>
                <a:cubicBezTo>
                  <a:pt x="7283906" y="4343345"/>
                  <a:pt x="7281618" y="4351270"/>
                  <a:pt x="7281618" y="4360869"/>
                </a:cubicBezTo>
                <a:cubicBezTo>
                  <a:pt x="7281618" y="4371213"/>
                  <a:pt x="7283367" y="4379287"/>
                  <a:pt x="7286864" y="4385091"/>
                </a:cubicBezTo>
                <a:cubicBezTo>
                  <a:pt x="7290362" y="4390895"/>
                  <a:pt x="7295459" y="4396402"/>
                  <a:pt x="7302156" y="4401611"/>
                </a:cubicBezTo>
                <a:lnTo>
                  <a:pt x="7323476" y="4418019"/>
                </a:lnTo>
                <a:cubicBezTo>
                  <a:pt x="7327866" y="4421368"/>
                  <a:pt x="7331587" y="4424847"/>
                  <a:pt x="7334638" y="4428456"/>
                </a:cubicBezTo>
                <a:cubicBezTo>
                  <a:pt x="7337689" y="4432065"/>
                  <a:pt x="7339215" y="4437516"/>
                  <a:pt x="7339215" y="4444808"/>
                </a:cubicBezTo>
                <a:cubicBezTo>
                  <a:pt x="7339215" y="4453515"/>
                  <a:pt x="7336312" y="4457868"/>
                  <a:pt x="7330508" y="4457868"/>
                </a:cubicBezTo>
                <a:cubicBezTo>
                  <a:pt x="7327234" y="4457868"/>
                  <a:pt x="7324853" y="4456789"/>
                  <a:pt x="7323364" y="4454631"/>
                </a:cubicBezTo>
                <a:cubicBezTo>
                  <a:pt x="7321876" y="4452473"/>
                  <a:pt x="7321132" y="4449496"/>
                  <a:pt x="7321132" y="4445701"/>
                </a:cubicBezTo>
                <a:lnTo>
                  <a:pt x="7321132" y="4426056"/>
                </a:lnTo>
                <a:lnTo>
                  <a:pt x="7280948" y="4426056"/>
                </a:lnTo>
                <a:lnTo>
                  <a:pt x="7280948" y="4439339"/>
                </a:lnTo>
                <a:cubicBezTo>
                  <a:pt x="7280948" y="4472825"/>
                  <a:pt x="7297468" y="4489568"/>
                  <a:pt x="7330508" y="4489568"/>
                </a:cubicBezTo>
                <a:cubicBezTo>
                  <a:pt x="7346135" y="4489568"/>
                  <a:pt x="7358432" y="4485438"/>
                  <a:pt x="7367399" y="4477178"/>
                </a:cubicBezTo>
                <a:cubicBezTo>
                  <a:pt x="7376366" y="4468918"/>
                  <a:pt x="7380849" y="4456900"/>
                  <a:pt x="7380849" y="4441125"/>
                </a:cubicBezTo>
                <a:cubicBezTo>
                  <a:pt x="7380849" y="4428400"/>
                  <a:pt x="7378226" y="4418205"/>
                  <a:pt x="7372980" y="4410540"/>
                </a:cubicBezTo>
                <a:cubicBezTo>
                  <a:pt x="7367734" y="4402876"/>
                  <a:pt x="7361241" y="4396253"/>
                  <a:pt x="7353502" y="4390672"/>
                </a:cubicBezTo>
                <a:lnTo>
                  <a:pt x="7328722" y="4372589"/>
                </a:lnTo>
                <a:cubicBezTo>
                  <a:pt x="7323960" y="4369166"/>
                  <a:pt x="7321578" y="4364441"/>
                  <a:pt x="7321578" y="4358413"/>
                </a:cubicBezTo>
                <a:cubicBezTo>
                  <a:pt x="7321578" y="4352460"/>
                  <a:pt x="7324406" y="4349484"/>
                  <a:pt x="7330062" y="4349484"/>
                </a:cubicBezTo>
                <a:cubicBezTo>
                  <a:pt x="7333410" y="4349484"/>
                  <a:pt x="7335661" y="4351046"/>
                  <a:pt x="7336815" y="4354172"/>
                </a:cubicBezTo>
                <a:cubicBezTo>
                  <a:pt x="7337968" y="4357297"/>
                  <a:pt x="7338545" y="4360534"/>
                  <a:pt x="7338545" y="4363883"/>
                </a:cubicBezTo>
                <a:lnTo>
                  <a:pt x="7338545" y="4370245"/>
                </a:lnTo>
                <a:lnTo>
                  <a:pt x="7379845" y="4370245"/>
                </a:lnTo>
                <a:lnTo>
                  <a:pt x="7379845" y="4367120"/>
                </a:lnTo>
                <a:cubicBezTo>
                  <a:pt x="7379845" y="4334750"/>
                  <a:pt x="7363622" y="4318565"/>
                  <a:pt x="7331178" y="4318565"/>
                </a:cubicBezTo>
                <a:close/>
                <a:moveTo>
                  <a:pt x="7143022" y="4318565"/>
                </a:moveTo>
                <a:cubicBezTo>
                  <a:pt x="7127395" y="4318565"/>
                  <a:pt x="7115117" y="4322564"/>
                  <a:pt x="7106187" y="4330564"/>
                </a:cubicBezTo>
                <a:cubicBezTo>
                  <a:pt x="7097257" y="4338563"/>
                  <a:pt x="7092792" y="4350339"/>
                  <a:pt x="7092792" y="4365892"/>
                </a:cubicBezTo>
                <a:lnTo>
                  <a:pt x="7092792" y="4433200"/>
                </a:lnTo>
                <a:cubicBezTo>
                  <a:pt x="7092792" y="4445031"/>
                  <a:pt x="7094318" y="4455152"/>
                  <a:pt x="7097369" y="4463560"/>
                </a:cubicBezTo>
                <a:cubicBezTo>
                  <a:pt x="7100420" y="4471969"/>
                  <a:pt x="7105480" y="4478406"/>
                  <a:pt x="7112549" y="4482871"/>
                </a:cubicBezTo>
                <a:cubicBezTo>
                  <a:pt x="7119619" y="4487336"/>
                  <a:pt x="7129107" y="4489568"/>
                  <a:pt x="7141013" y="4489568"/>
                </a:cubicBezTo>
                <a:cubicBezTo>
                  <a:pt x="7153663" y="4489568"/>
                  <a:pt x="7163653" y="4487429"/>
                  <a:pt x="7170983" y="4483150"/>
                </a:cubicBezTo>
                <a:cubicBezTo>
                  <a:pt x="7178313" y="4478871"/>
                  <a:pt x="7183522" y="4472509"/>
                  <a:pt x="7186610" y="4464063"/>
                </a:cubicBezTo>
                <a:cubicBezTo>
                  <a:pt x="7189698" y="4455617"/>
                  <a:pt x="7191242" y="4445143"/>
                  <a:pt x="7191242" y="4432641"/>
                </a:cubicBezTo>
                <a:lnTo>
                  <a:pt x="7191242" y="4423154"/>
                </a:lnTo>
                <a:lnTo>
                  <a:pt x="7151505" y="4423154"/>
                </a:lnTo>
                <a:lnTo>
                  <a:pt x="7151505" y="4439227"/>
                </a:lnTo>
                <a:cubicBezTo>
                  <a:pt x="7151505" y="4445031"/>
                  <a:pt x="7150984" y="4449738"/>
                  <a:pt x="7149942" y="4453347"/>
                </a:cubicBezTo>
                <a:cubicBezTo>
                  <a:pt x="7148901" y="4456956"/>
                  <a:pt x="7146296" y="4458761"/>
                  <a:pt x="7142129" y="4458761"/>
                </a:cubicBezTo>
                <a:cubicBezTo>
                  <a:pt x="7139227" y="4458761"/>
                  <a:pt x="7137125" y="4457831"/>
                  <a:pt x="7135822" y="4455970"/>
                </a:cubicBezTo>
                <a:cubicBezTo>
                  <a:pt x="7134520" y="4454110"/>
                  <a:pt x="7133683" y="4451747"/>
                  <a:pt x="7133311" y="4448882"/>
                </a:cubicBezTo>
                <a:cubicBezTo>
                  <a:pt x="7132939" y="4446017"/>
                  <a:pt x="7132753" y="4443097"/>
                  <a:pt x="7132753" y="4440120"/>
                </a:cubicBezTo>
                <a:lnTo>
                  <a:pt x="7132753" y="4407750"/>
                </a:lnTo>
                <a:lnTo>
                  <a:pt x="7190796" y="4407750"/>
                </a:lnTo>
                <a:cubicBezTo>
                  <a:pt x="7191093" y="4402690"/>
                  <a:pt x="7191242" y="4392793"/>
                  <a:pt x="7191242" y="4378059"/>
                </a:cubicBezTo>
                <a:lnTo>
                  <a:pt x="7191242" y="4365892"/>
                </a:lnTo>
                <a:cubicBezTo>
                  <a:pt x="7191242" y="4334340"/>
                  <a:pt x="7175169" y="4318565"/>
                  <a:pt x="7143022" y="4318565"/>
                </a:cubicBezTo>
                <a:close/>
                <a:moveTo>
                  <a:pt x="6742153" y="4318565"/>
                </a:moveTo>
                <a:cubicBezTo>
                  <a:pt x="6731215" y="4318565"/>
                  <a:pt x="6723457" y="4322546"/>
                  <a:pt x="6718880" y="4330508"/>
                </a:cubicBezTo>
                <a:cubicBezTo>
                  <a:pt x="6714304" y="4338470"/>
                  <a:pt x="6712016" y="4348888"/>
                  <a:pt x="6712016" y="4361762"/>
                </a:cubicBezTo>
                <a:lnTo>
                  <a:pt x="6712016" y="4434539"/>
                </a:lnTo>
                <a:cubicBezTo>
                  <a:pt x="6712016" y="4442204"/>
                  <a:pt x="6712369" y="4449385"/>
                  <a:pt x="6713076" y="4456082"/>
                </a:cubicBezTo>
                <a:cubicBezTo>
                  <a:pt x="6713783" y="4462779"/>
                  <a:pt x="6715253" y="4468621"/>
                  <a:pt x="6717485" y="4473606"/>
                </a:cubicBezTo>
                <a:cubicBezTo>
                  <a:pt x="6719718" y="4478592"/>
                  <a:pt x="6723103" y="4482499"/>
                  <a:pt x="6727643" y="4485327"/>
                </a:cubicBezTo>
                <a:cubicBezTo>
                  <a:pt x="6732182" y="4488154"/>
                  <a:pt x="6738321" y="4489568"/>
                  <a:pt x="6746060" y="4489568"/>
                </a:cubicBezTo>
                <a:cubicBezTo>
                  <a:pt x="6753055" y="4489568"/>
                  <a:pt x="6758394" y="4487819"/>
                  <a:pt x="6762078" y="4484322"/>
                </a:cubicBezTo>
                <a:cubicBezTo>
                  <a:pt x="6765761" y="4480825"/>
                  <a:pt x="6768719" y="4476062"/>
                  <a:pt x="6770952" y="4470034"/>
                </a:cubicBezTo>
                <a:lnTo>
                  <a:pt x="6770952" y="4515688"/>
                </a:lnTo>
                <a:lnTo>
                  <a:pt x="6811582" y="4515688"/>
                </a:lnTo>
                <a:lnTo>
                  <a:pt x="6811582" y="4320351"/>
                </a:lnTo>
                <a:lnTo>
                  <a:pt x="6770952" y="4320351"/>
                </a:lnTo>
                <a:lnTo>
                  <a:pt x="6770952" y="4338210"/>
                </a:lnTo>
                <a:cubicBezTo>
                  <a:pt x="6768570" y="4332034"/>
                  <a:pt x="6765203" y="4327215"/>
                  <a:pt x="6760850" y="4323755"/>
                </a:cubicBezTo>
                <a:cubicBezTo>
                  <a:pt x="6756497" y="4320295"/>
                  <a:pt x="6750265" y="4318565"/>
                  <a:pt x="6742153" y="4318565"/>
                </a:cubicBezTo>
                <a:close/>
                <a:moveTo>
                  <a:pt x="6273494" y="4318565"/>
                </a:moveTo>
                <a:cubicBezTo>
                  <a:pt x="6266275" y="4318565"/>
                  <a:pt x="6260639" y="4320816"/>
                  <a:pt x="6256583" y="4325318"/>
                </a:cubicBezTo>
                <a:cubicBezTo>
                  <a:pt x="6252527" y="4329820"/>
                  <a:pt x="6249756" y="4335271"/>
                  <a:pt x="6248267" y="4341670"/>
                </a:cubicBezTo>
                <a:lnTo>
                  <a:pt x="6248267" y="4320351"/>
                </a:lnTo>
                <a:lnTo>
                  <a:pt x="6208307" y="4320351"/>
                </a:lnTo>
                <a:lnTo>
                  <a:pt x="6208307" y="4487782"/>
                </a:lnTo>
                <a:lnTo>
                  <a:pt x="6248267" y="4487782"/>
                </a:lnTo>
                <a:lnTo>
                  <a:pt x="6248267" y="4370022"/>
                </a:lnTo>
                <a:cubicBezTo>
                  <a:pt x="6248267" y="4366897"/>
                  <a:pt x="6248453" y="4363753"/>
                  <a:pt x="6248825" y="4360590"/>
                </a:cubicBezTo>
                <a:cubicBezTo>
                  <a:pt x="6249197" y="4357427"/>
                  <a:pt x="6250109" y="4354786"/>
                  <a:pt x="6251560" y="4352665"/>
                </a:cubicBezTo>
                <a:cubicBezTo>
                  <a:pt x="6253011" y="4350544"/>
                  <a:pt x="6255262" y="4349484"/>
                  <a:pt x="6258313" y="4349484"/>
                </a:cubicBezTo>
                <a:cubicBezTo>
                  <a:pt x="6261587" y="4349484"/>
                  <a:pt x="6263894" y="4350879"/>
                  <a:pt x="6265234" y="4353669"/>
                </a:cubicBezTo>
                <a:cubicBezTo>
                  <a:pt x="6266573" y="4356460"/>
                  <a:pt x="6267243" y="4359492"/>
                  <a:pt x="6267243" y="4362767"/>
                </a:cubicBezTo>
                <a:lnTo>
                  <a:pt x="6267243" y="4487782"/>
                </a:lnTo>
                <a:lnTo>
                  <a:pt x="6306645" y="4487782"/>
                </a:lnTo>
                <a:lnTo>
                  <a:pt x="6306645" y="4358637"/>
                </a:lnTo>
                <a:cubicBezTo>
                  <a:pt x="6306645" y="4346209"/>
                  <a:pt x="6304022" y="4336424"/>
                  <a:pt x="6298776" y="4329280"/>
                </a:cubicBezTo>
                <a:cubicBezTo>
                  <a:pt x="6293530" y="4322137"/>
                  <a:pt x="6285102" y="4318565"/>
                  <a:pt x="6273494" y="4318565"/>
                </a:cubicBezTo>
                <a:close/>
                <a:moveTo>
                  <a:pt x="6065916" y="4318565"/>
                </a:moveTo>
                <a:cubicBezTo>
                  <a:pt x="6048875" y="4318565"/>
                  <a:pt x="6036429" y="4322044"/>
                  <a:pt x="6028578" y="4329001"/>
                </a:cubicBezTo>
                <a:cubicBezTo>
                  <a:pt x="6020729" y="4335959"/>
                  <a:pt x="6016803" y="4347772"/>
                  <a:pt x="6016803" y="4364441"/>
                </a:cubicBezTo>
                <a:cubicBezTo>
                  <a:pt x="6016803" y="4365632"/>
                  <a:pt x="6016803" y="4366692"/>
                  <a:pt x="6016803" y="4367622"/>
                </a:cubicBezTo>
                <a:cubicBezTo>
                  <a:pt x="6016803" y="4368552"/>
                  <a:pt x="6016840" y="4369315"/>
                  <a:pt x="6016914" y="4369910"/>
                </a:cubicBezTo>
                <a:lnTo>
                  <a:pt x="6055759" y="4369910"/>
                </a:lnTo>
                <a:lnTo>
                  <a:pt x="6055759" y="4359864"/>
                </a:lnTo>
                <a:cubicBezTo>
                  <a:pt x="6055759" y="4352572"/>
                  <a:pt x="6058437" y="4348926"/>
                  <a:pt x="6063795" y="4348926"/>
                </a:cubicBezTo>
                <a:cubicBezTo>
                  <a:pt x="6069674" y="4348926"/>
                  <a:pt x="6072613" y="4353428"/>
                  <a:pt x="6072613" y="4362432"/>
                </a:cubicBezTo>
                <a:lnTo>
                  <a:pt x="6072613" y="4379621"/>
                </a:lnTo>
                <a:lnTo>
                  <a:pt x="6047833" y="4388105"/>
                </a:lnTo>
                <a:cubicBezTo>
                  <a:pt x="6039276" y="4391007"/>
                  <a:pt x="6032559" y="4394541"/>
                  <a:pt x="6027685" y="4398709"/>
                </a:cubicBezTo>
                <a:cubicBezTo>
                  <a:pt x="6022811" y="4402876"/>
                  <a:pt x="6019370" y="4408215"/>
                  <a:pt x="6017360" y="4414726"/>
                </a:cubicBezTo>
                <a:cubicBezTo>
                  <a:pt x="6015351" y="4421237"/>
                  <a:pt x="6014347" y="4429590"/>
                  <a:pt x="6014347" y="4439785"/>
                </a:cubicBezTo>
                <a:cubicBezTo>
                  <a:pt x="6014347" y="4449310"/>
                  <a:pt x="6015240" y="4457831"/>
                  <a:pt x="6017026" y="4465346"/>
                </a:cubicBezTo>
                <a:cubicBezTo>
                  <a:pt x="6018811" y="4472862"/>
                  <a:pt x="6022142" y="4478778"/>
                  <a:pt x="6027016" y="4483094"/>
                </a:cubicBezTo>
                <a:cubicBezTo>
                  <a:pt x="6031890" y="4487410"/>
                  <a:pt x="6038978" y="4489568"/>
                  <a:pt x="6048280" y="4489568"/>
                </a:cubicBezTo>
                <a:cubicBezTo>
                  <a:pt x="6054009" y="4489568"/>
                  <a:pt x="6059107" y="4487708"/>
                  <a:pt x="6063572" y="4483987"/>
                </a:cubicBezTo>
                <a:cubicBezTo>
                  <a:pt x="6068036" y="4480266"/>
                  <a:pt x="6071236" y="4474909"/>
                  <a:pt x="6073172" y="4467914"/>
                </a:cubicBezTo>
                <a:lnTo>
                  <a:pt x="6073172" y="4487782"/>
                </a:lnTo>
                <a:lnTo>
                  <a:pt x="6112908" y="4487782"/>
                </a:lnTo>
                <a:lnTo>
                  <a:pt x="6112908" y="4360199"/>
                </a:lnTo>
                <a:cubicBezTo>
                  <a:pt x="6112908" y="4351121"/>
                  <a:pt x="6110843" y="4343493"/>
                  <a:pt x="6106713" y="4337317"/>
                </a:cubicBezTo>
                <a:cubicBezTo>
                  <a:pt x="6102583" y="4331141"/>
                  <a:pt x="6096983" y="4326471"/>
                  <a:pt x="6089915" y="4323309"/>
                </a:cubicBezTo>
                <a:cubicBezTo>
                  <a:pt x="6082845" y="4320146"/>
                  <a:pt x="6074845" y="4318565"/>
                  <a:pt x="6065916" y="4318565"/>
                </a:cubicBezTo>
                <a:close/>
                <a:moveTo>
                  <a:pt x="5752372" y="4318565"/>
                </a:moveTo>
                <a:cubicBezTo>
                  <a:pt x="5736745" y="4318565"/>
                  <a:pt x="5724467" y="4322564"/>
                  <a:pt x="5715537" y="4330564"/>
                </a:cubicBezTo>
                <a:cubicBezTo>
                  <a:pt x="5706608" y="4338563"/>
                  <a:pt x="5702143" y="4350339"/>
                  <a:pt x="5702143" y="4365892"/>
                </a:cubicBezTo>
                <a:lnTo>
                  <a:pt x="5702143" y="4433200"/>
                </a:lnTo>
                <a:cubicBezTo>
                  <a:pt x="5702143" y="4445031"/>
                  <a:pt x="5703668" y="4455152"/>
                  <a:pt x="5706720" y="4463560"/>
                </a:cubicBezTo>
                <a:cubicBezTo>
                  <a:pt x="5709770" y="4471969"/>
                  <a:pt x="5714830" y="4478406"/>
                  <a:pt x="5721899" y="4482871"/>
                </a:cubicBezTo>
                <a:cubicBezTo>
                  <a:pt x="5728969" y="4487336"/>
                  <a:pt x="5738457" y="4489568"/>
                  <a:pt x="5750363" y="4489568"/>
                </a:cubicBezTo>
                <a:cubicBezTo>
                  <a:pt x="5763013" y="4489568"/>
                  <a:pt x="5773003" y="4487429"/>
                  <a:pt x="5780333" y="4483150"/>
                </a:cubicBezTo>
                <a:cubicBezTo>
                  <a:pt x="5787663" y="4478871"/>
                  <a:pt x="5792872" y="4472509"/>
                  <a:pt x="5795960" y="4464063"/>
                </a:cubicBezTo>
                <a:cubicBezTo>
                  <a:pt x="5799048" y="4455617"/>
                  <a:pt x="5800592" y="4445143"/>
                  <a:pt x="5800592" y="4432641"/>
                </a:cubicBezTo>
                <a:lnTo>
                  <a:pt x="5800592" y="4423154"/>
                </a:lnTo>
                <a:lnTo>
                  <a:pt x="5760855" y="4423154"/>
                </a:lnTo>
                <a:lnTo>
                  <a:pt x="5760855" y="4439227"/>
                </a:lnTo>
                <a:cubicBezTo>
                  <a:pt x="5760855" y="4445031"/>
                  <a:pt x="5760335" y="4449738"/>
                  <a:pt x="5759293" y="4453347"/>
                </a:cubicBezTo>
                <a:cubicBezTo>
                  <a:pt x="5758251" y="4456956"/>
                  <a:pt x="5755646" y="4458761"/>
                  <a:pt x="5751479" y="4458761"/>
                </a:cubicBezTo>
                <a:cubicBezTo>
                  <a:pt x="5748577" y="4458761"/>
                  <a:pt x="5746475" y="4457831"/>
                  <a:pt x="5745173" y="4455970"/>
                </a:cubicBezTo>
                <a:cubicBezTo>
                  <a:pt x="5743870" y="4454110"/>
                  <a:pt x="5743033" y="4451747"/>
                  <a:pt x="5742661" y="4448882"/>
                </a:cubicBezTo>
                <a:cubicBezTo>
                  <a:pt x="5742289" y="4446017"/>
                  <a:pt x="5742103" y="4443097"/>
                  <a:pt x="5742103" y="4440120"/>
                </a:cubicBezTo>
                <a:lnTo>
                  <a:pt x="5742103" y="4407750"/>
                </a:lnTo>
                <a:lnTo>
                  <a:pt x="5800146" y="4407750"/>
                </a:lnTo>
                <a:cubicBezTo>
                  <a:pt x="5800444" y="4402690"/>
                  <a:pt x="5800592" y="4392793"/>
                  <a:pt x="5800592" y="4378059"/>
                </a:cubicBezTo>
                <a:lnTo>
                  <a:pt x="5800592" y="4365892"/>
                </a:lnTo>
                <a:cubicBezTo>
                  <a:pt x="5800592" y="4334340"/>
                  <a:pt x="5784519" y="4318565"/>
                  <a:pt x="5752372" y="4318565"/>
                </a:cubicBezTo>
                <a:close/>
                <a:moveTo>
                  <a:pt x="5380116" y="4318565"/>
                </a:moveTo>
                <a:cubicBezTo>
                  <a:pt x="5363075" y="4318565"/>
                  <a:pt x="5350630" y="4322044"/>
                  <a:pt x="5342778" y="4329001"/>
                </a:cubicBezTo>
                <a:cubicBezTo>
                  <a:pt x="5334928" y="4335959"/>
                  <a:pt x="5331002" y="4347772"/>
                  <a:pt x="5331002" y="4364441"/>
                </a:cubicBezTo>
                <a:cubicBezTo>
                  <a:pt x="5331002" y="4365632"/>
                  <a:pt x="5331002" y="4366692"/>
                  <a:pt x="5331002" y="4367622"/>
                </a:cubicBezTo>
                <a:cubicBezTo>
                  <a:pt x="5331002" y="4368552"/>
                  <a:pt x="5331040" y="4369315"/>
                  <a:pt x="5331114" y="4369910"/>
                </a:cubicBezTo>
                <a:lnTo>
                  <a:pt x="5369958" y="4369910"/>
                </a:lnTo>
                <a:lnTo>
                  <a:pt x="5369958" y="4359864"/>
                </a:lnTo>
                <a:cubicBezTo>
                  <a:pt x="5369958" y="4352572"/>
                  <a:pt x="5372637" y="4348926"/>
                  <a:pt x="5377995" y="4348926"/>
                </a:cubicBezTo>
                <a:cubicBezTo>
                  <a:pt x="5383874" y="4348926"/>
                  <a:pt x="5386813" y="4353428"/>
                  <a:pt x="5386813" y="4362432"/>
                </a:cubicBezTo>
                <a:lnTo>
                  <a:pt x="5386813" y="4379621"/>
                </a:lnTo>
                <a:lnTo>
                  <a:pt x="5362033" y="4388105"/>
                </a:lnTo>
                <a:cubicBezTo>
                  <a:pt x="5353476" y="4391007"/>
                  <a:pt x="5346760" y="4394541"/>
                  <a:pt x="5341886" y="4398709"/>
                </a:cubicBezTo>
                <a:cubicBezTo>
                  <a:pt x="5337012" y="4402876"/>
                  <a:pt x="5333570" y="4408215"/>
                  <a:pt x="5331560" y="4414726"/>
                </a:cubicBezTo>
                <a:cubicBezTo>
                  <a:pt x="5329551" y="4421237"/>
                  <a:pt x="5328547" y="4429590"/>
                  <a:pt x="5328547" y="4439785"/>
                </a:cubicBezTo>
                <a:cubicBezTo>
                  <a:pt x="5328547" y="4449310"/>
                  <a:pt x="5329440" y="4457831"/>
                  <a:pt x="5331226" y="4465346"/>
                </a:cubicBezTo>
                <a:cubicBezTo>
                  <a:pt x="5333012" y="4472862"/>
                  <a:pt x="5336342" y="4478778"/>
                  <a:pt x="5341216" y="4483094"/>
                </a:cubicBezTo>
                <a:cubicBezTo>
                  <a:pt x="5346090" y="4487410"/>
                  <a:pt x="5353178" y="4489568"/>
                  <a:pt x="5362480" y="4489568"/>
                </a:cubicBezTo>
                <a:cubicBezTo>
                  <a:pt x="5368209" y="4489568"/>
                  <a:pt x="5373307" y="4487708"/>
                  <a:pt x="5377772" y="4483987"/>
                </a:cubicBezTo>
                <a:cubicBezTo>
                  <a:pt x="5382236" y="4480266"/>
                  <a:pt x="5385436" y="4474909"/>
                  <a:pt x="5387371" y="4467914"/>
                </a:cubicBezTo>
                <a:lnTo>
                  <a:pt x="5387371" y="4487782"/>
                </a:lnTo>
                <a:lnTo>
                  <a:pt x="5427108" y="4487782"/>
                </a:lnTo>
                <a:lnTo>
                  <a:pt x="5427108" y="4360199"/>
                </a:lnTo>
                <a:cubicBezTo>
                  <a:pt x="5427108" y="4351121"/>
                  <a:pt x="5425043" y="4343493"/>
                  <a:pt x="5420913" y="4337317"/>
                </a:cubicBezTo>
                <a:cubicBezTo>
                  <a:pt x="5416783" y="4331141"/>
                  <a:pt x="5411184" y="4326471"/>
                  <a:pt x="5404114" y="4323309"/>
                </a:cubicBezTo>
                <a:cubicBezTo>
                  <a:pt x="5397045" y="4320146"/>
                  <a:pt x="5389045" y="4318565"/>
                  <a:pt x="5380116" y="4318565"/>
                </a:cubicBezTo>
                <a:close/>
                <a:moveTo>
                  <a:pt x="4675824" y="4318565"/>
                </a:moveTo>
                <a:cubicBezTo>
                  <a:pt x="4660197" y="4318565"/>
                  <a:pt x="4647956" y="4323271"/>
                  <a:pt x="4639100" y="4332685"/>
                </a:cubicBezTo>
                <a:cubicBezTo>
                  <a:pt x="4630245" y="4342098"/>
                  <a:pt x="4625818" y="4354693"/>
                  <a:pt x="4625818" y="4370468"/>
                </a:cubicBezTo>
                <a:lnTo>
                  <a:pt x="4625818" y="4437664"/>
                </a:lnTo>
                <a:cubicBezTo>
                  <a:pt x="4625818" y="4472267"/>
                  <a:pt x="4642486" y="4489568"/>
                  <a:pt x="4675824" y="4489568"/>
                </a:cubicBezTo>
                <a:cubicBezTo>
                  <a:pt x="4709236" y="4489568"/>
                  <a:pt x="4725942" y="4472267"/>
                  <a:pt x="4725942" y="4437664"/>
                </a:cubicBezTo>
                <a:lnTo>
                  <a:pt x="4725942" y="4370468"/>
                </a:lnTo>
                <a:cubicBezTo>
                  <a:pt x="4725942" y="4354693"/>
                  <a:pt x="4721514" y="4342098"/>
                  <a:pt x="4712659" y="4332685"/>
                </a:cubicBezTo>
                <a:cubicBezTo>
                  <a:pt x="4703803" y="4323271"/>
                  <a:pt x="4691525" y="4318565"/>
                  <a:pt x="4675824" y="4318565"/>
                </a:cubicBezTo>
                <a:close/>
                <a:moveTo>
                  <a:pt x="4180524" y="4318565"/>
                </a:moveTo>
                <a:cubicBezTo>
                  <a:pt x="4164897" y="4318565"/>
                  <a:pt x="4152656" y="4323271"/>
                  <a:pt x="4143801" y="4332685"/>
                </a:cubicBezTo>
                <a:cubicBezTo>
                  <a:pt x="4134945" y="4342098"/>
                  <a:pt x="4130518" y="4354693"/>
                  <a:pt x="4130518" y="4370468"/>
                </a:cubicBezTo>
                <a:lnTo>
                  <a:pt x="4130518" y="4437664"/>
                </a:lnTo>
                <a:cubicBezTo>
                  <a:pt x="4130518" y="4472267"/>
                  <a:pt x="4147186" y="4489568"/>
                  <a:pt x="4180524" y="4489568"/>
                </a:cubicBezTo>
                <a:cubicBezTo>
                  <a:pt x="4213936" y="4489568"/>
                  <a:pt x="4230642" y="4472267"/>
                  <a:pt x="4230642" y="4437664"/>
                </a:cubicBezTo>
                <a:lnTo>
                  <a:pt x="4230642" y="4370468"/>
                </a:lnTo>
                <a:cubicBezTo>
                  <a:pt x="4230642" y="4354693"/>
                  <a:pt x="4226214" y="4342098"/>
                  <a:pt x="4217359" y="4332685"/>
                </a:cubicBezTo>
                <a:cubicBezTo>
                  <a:pt x="4208503" y="4323271"/>
                  <a:pt x="4196225" y="4318565"/>
                  <a:pt x="4180524" y="4318565"/>
                </a:cubicBezTo>
                <a:close/>
                <a:moveTo>
                  <a:pt x="7472527" y="4291329"/>
                </a:moveTo>
                <a:lnTo>
                  <a:pt x="7472527" y="4326825"/>
                </a:lnTo>
                <a:lnTo>
                  <a:pt x="7461254" y="4326825"/>
                </a:lnTo>
                <a:lnTo>
                  <a:pt x="7461254" y="4357297"/>
                </a:lnTo>
                <a:lnTo>
                  <a:pt x="7472527" y="4357297"/>
                </a:lnTo>
                <a:lnTo>
                  <a:pt x="7472527" y="4461663"/>
                </a:lnTo>
                <a:cubicBezTo>
                  <a:pt x="7472527" y="4471113"/>
                  <a:pt x="7474406" y="4478127"/>
                  <a:pt x="7478164" y="4482703"/>
                </a:cubicBezTo>
                <a:cubicBezTo>
                  <a:pt x="7481922" y="4487280"/>
                  <a:pt x="7489196" y="4489568"/>
                  <a:pt x="7499986" y="4489568"/>
                </a:cubicBezTo>
                <a:cubicBezTo>
                  <a:pt x="7504823" y="4489568"/>
                  <a:pt x="7509586" y="4489140"/>
                  <a:pt x="7514274" y="4488285"/>
                </a:cubicBezTo>
                <a:cubicBezTo>
                  <a:pt x="7518962" y="4487429"/>
                  <a:pt x="7521752" y="4486852"/>
                  <a:pt x="7522645" y="4486554"/>
                </a:cubicBezTo>
                <a:lnTo>
                  <a:pt x="7522645" y="4459319"/>
                </a:lnTo>
                <a:cubicBezTo>
                  <a:pt x="7521231" y="4459617"/>
                  <a:pt x="7519632" y="4459765"/>
                  <a:pt x="7517846" y="4459765"/>
                </a:cubicBezTo>
                <a:cubicBezTo>
                  <a:pt x="7515315" y="4459765"/>
                  <a:pt x="7513604" y="4459207"/>
                  <a:pt x="7512711" y="4458091"/>
                </a:cubicBezTo>
                <a:cubicBezTo>
                  <a:pt x="7511818" y="4456975"/>
                  <a:pt x="7511372" y="4455040"/>
                  <a:pt x="7511372" y="4452287"/>
                </a:cubicBezTo>
                <a:lnTo>
                  <a:pt x="7511372" y="4357297"/>
                </a:lnTo>
                <a:lnTo>
                  <a:pt x="7522645" y="4357297"/>
                </a:lnTo>
                <a:lnTo>
                  <a:pt x="7522645" y="4326825"/>
                </a:lnTo>
                <a:lnTo>
                  <a:pt x="7511372" y="4326825"/>
                </a:lnTo>
                <a:lnTo>
                  <a:pt x="7511372" y="4291329"/>
                </a:lnTo>
                <a:close/>
                <a:moveTo>
                  <a:pt x="5141507" y="4291329"/>
                </a:moveTo>
                <a:lnTo>
                  <a:pt x="5141507" y="4487782"/>
                </a:lnTo>
                <a:lnTo>
                  <a:pt x="5182584" y="4487782"/>
                </a:lnTo>
                <a:lnTo>
                  <a:pt x="5182584" y="4361092"/>
                </a:lnTo>
                <a:cubicBezTo>
                  <a:pt x="5182584" y="4357818"/>
                  <a:pt x="5183383" y="4354990"/>
                  <a:pt x="5184983" y="4352609"/>
                </a:cubicBezTo>
                <a:cubicBezTo>
                  <a:pt x="5186583" y="4350228"/>
                  <a:pt x="5188760" y="4349037"/>
                  <a:pt x="5191513" y="4349037"/>
                </a:cubicBezTo>
                <a:cubicBezTo>
                  <a:pt x="5194788" y="4349037"/>
                  <a:pt x="5197187" y="4350191"/>
                  <a:pt x="5198713" y="4352497"/>
                </a:cubicBezTo>
                <a:cubicBezTo>
                  <a:pt x="5200238" y="4354804"/>
                  <a:pt x="5201001" y="4357781"/>
                  <a:pt x="5201001" y="4361427"/>
                </a:cubicBezTo>
                <a:lnTo>
                  <a:pt x="5201001" y="4487782"/>
                </a:lnTo>
                <a:lnTo>
                  <a:pt x="5241408" y="4487782"/>
                </a:lnTo>
                <a:lnTo>
                  <a:pt x="5241408" y="4358860"/>
                </a:lnTo>
                <a:cubicBezTo>
                  <a:pt x="5241408" y="4346582"/>
                  <a:pt x="5238766" y="4336796"/>
                  <a:pt x="5233483" y="4329504"/>
                </a:cubicBezTo>
                <a:cubicBezTo>
                  <a:pt x="5228199" y="4322211"/>
                  <a:pt x="5219753" y="4318565"/>
                  <a:pt x="5208145" y="4318565"/>
                </a:cubicBezTo>
                <a:cubicBezTo>
                  <a:pt x="5202192" y="4318565"/>
                  <a:pt x="5196983" y="4320072"/>
                  <a:pt x="5192518" y="4323085"/>
                </a:cubicBezTo>
                <a:cubicBezTo>
                  <a:pt x="5188053" y="4326099"/>
                  <a:pt x="5184742" y="4330731"/>
                  <a:pt x="5182584" y="4336982"/>
                </a:cubicBezTo>
                <a:lnTo>
                  <a:pt x="5182584" y="4291329"/>
                </a:lnTo>
                <a:close/>
                <a:moveTo>
                  <a:pt x="3942027" y="4291329"/>
                </a:moveTo>
                <a:lnTo>
                  <a:pt x="3942027" y="4487782"/>
                </a:lnTo>
                <a:lnTo>
                  <a:pt x="3994712" y="4487782"/>
                </a:lnTo>
                <a:cubicBezTo>
                  <a:pt x="4011009" y="4487782"/>
                  <a:pt x="4022412" y="4482722"/>
                  <a:pt x="4028924" y="4472602"/>
                </a:cubicBezTo>
                <a:cubicBezTo>
                  <a:pt x="4035435" y="4462481"/>
                  <a:pt x="4038691" y="4448120"/>
                  <a:pt x="4038691" y="4429516"/>
                </a:cubicBezTo>
                <a:lnTo>
                  <a:pt x="4038691" y="4337540"/>
                </a:lnTo>
                <a:cubicBezTo>
                  <a:pt x="4038691" y="4322434"/>
                  <a:pt x="4035119" y="4310956"/>
                  <a:pt x="4027975" y="4303105"/>
                </a:cubicBezTo>
                <a:cubicBezTo>
                  <a:pt x="4020831" y="4295254"/>
                  <a:pt x="4010190" y="4291329"/>
                  <a:pt x="3996051" y="4291329"/>
                </a:cubicBezTo>
                <a:close/>
                <a:moveTo>
                  <a:pt x="8352474" y="4289543"/>
                </a:moveTo>
                <a:cubicBezTo>
                  <a:pt x="8337368" y="4289543"/>
                  <a:pt x="8325034" y="4293171"/>
                  <a:pt x="8315471" y="4300426"/>
                </a:cubicBezTo>
                <a:cubicBezTo>
                  <a:pt x="8305909" y="4307682"/>
                  <a:pt x="8301128" y="4318825"/>
                  <a:pt x="8301128" y="4333857"/>
                </a:cubicBezTo>
                <a:lnTo>
                  <a:pt x="8301128" y="4362209"/>
                </a:lnTo>
                <a:lnTo>
                  <a:pt x="8341981" y="4362209"/>
                </a:lnTo>
                <a:lnTo>
                  <a:pt x="8341981" y="4345912"/>
                </a:lnTo>
                <a:cubicBezTo>
                  <a:pt x="8341981" y="4342489"/>
                  <a:pt x="8342186" y="4339196"/>
                  <a:pt x="8342595" y="4336033"/>
                </a:cubicBezTo>
                <a:cubicBezTo>
                  <a:pt x="8343005" y="4332871"/>
                  <a:pt x="8343953" y="4330266"/>
                  <a:pt x="8345442" y="4328220"/>
                </a:cubicBezTo>
                <a:cubicBezTo>
                  <a:pt x="8346930" y="4326173"/>
                  <a:pt x="8349274" y="4325150"/>
                  <a:pt x="8352474" y="4325150"/>
                </a:cubicBezTo>
                <a:cubicBezTo>
                  <a:pt x="8356939" y="4325150"/>
                  <a:pt x="8359785" y="4326973"/>
                  <a:pt x="8361013" y="4330620"/>
                </a:cubicBezTo>
                <a:cubicBezTo>
                  <a:pt x="8362241" y="4334266"/>
                  <a:pt x="8362855" y="4338508"/>
                  <a:pt x="8362855" y="4343345"/>
                </a:cubicBezTo>
                <a:cubicBezTo>
                  <a:pt x="8362855" y="4353986"/>
                  <a:pt x="8361831" y="4362469"/>
                  <a:pt x="8359785" y="4368794"/>
                </a:cubicBezTo>
                <a:cubicBezTo>
                  <a:pt x="8357739" y="4375119"/>
                  <a:pt x="8354576" y="4379845"/>
                  <a:pt x="8350297" y="4382970"/>
                </a:cubicBezTo>
                <a:cubicBezTo>
                  <a:pt x="8346018" y="4386095"/>
                  <a:pt x="8340549" y="4388142"/>
                  <a:pt x="8333889" y="4389109"/>
                </a:cubicBezTo>
                <a:cubicBezTo>
                  <a:pt x="8327229" y="4390077"/>
                  <a:pt x="8319248" y="4390560"/>
                  <a:pt x="8309946" y="4390560"/>
                </a:cubicBezTo>
                <a:lnTo>
                  <a:pt x="8309946" y="4436995"/>
                </a:lnTo>
                <a:lnTo>
                  <a:pt x="8347116" y="4436995"/>
                </a:lnTo>
                <a:lnTo>
                  <a:pt x="8347116" y="4418019"/>
                </a:lnTo>
                <a:cubicBezTo>
                  <a:pt x="8360138" y="4418019"/>
                  <a:pt x="8370929" y="4415117"/>
                  <a:pt x="8379486" y="4409313"/>
                </a:cubicBezTo>
                <a:cubicBezTo>
                  <a:pt x="8388044" y="4403508"/>
                  <a:pt x="8394424" y="4395546"/>
                  <a:pt x="8398629" y="4385426"/>
                </a:cubicBezTo>
                <a:cubicBezTo>
                  <a:pt x="8402834" y="4375305"/>
                  <a:pt x="8404936" y="4363808"/>
                  <a:pt x="8404936" y="4350935"/>
                </a:cubicBezTo>
                <a:cubicBezTo>
                  <a:pt x="8404936" y="4337764"/>
                  <a:pt x="8403317" y="4326620"/>
                  <a:pt x="8400080" y="4317504"/>
                </a:cubicBezTo>
                <a:cubicBezTo>
                  <a:pt x="8396843" y="4308389"/>
                  <a:pt x="8391410" y="4301449"/>
                  <a:pt x="8383784" y="4296687"/>
                </a:cubicBezTo>
                <a:cubicBezTo>
                  <a:pt x="8376156" y="4291924"/>
                  <a:pt x="8365720" y="4289543"/>
                  <a:pt x="8352474" y="4289543"/>
                </a:cubicBezTo>
                <a:close/>
                <a:moveTo>
                  <a:pt x="7608259" y="4276818"/>
                </a:moveTo>
                <a:lnTo>
                  <a:pt x="7608259" y="4310081"/>
                </a:lnTo>
                <a:lnTo>
                  <a:pt x="7648219" y="4310081"/>
                </a:lnTo>
                <a:lnTo>
                  <a:pt x="7648219" y="4276818"/>
                </a:lnTo>
                <a:close/>
                <a:moveTo>
                  <a:pt x="4140368" y="3313289"/>
                </a:moveTo>
                <a:lnTo>
                  <a:pt x="4140368" y="3742928"/>
                </a:lnTo>
                <a:cubicBezTo>
                  <a:pt x="4140368" y="3772393"/>
                  <a:pt x="4134886" y="3799802"/>
                  <a:pt x="4123922" y="3825156"/>
                </a:cubicBezTo>
                <a:cubicBezTo>
                  <a:pt x="4112959" y="3850509"/>
                  <a:pt x="4092402" y="3863186"/>
                  <a:pt x="4062252" y="3863186"/>
                </a:cubicBezTo>
                <a:cubicBezTo>
                  <a:pt x="4007434" y="3863186"/>
                  <a:pt x="3980024" y="3817618"/>
                  <a:pt x="3980024" y="3726483"/>
                </a:cubicBezTo>
                <a:lnTo>
                  <a:pt x="3980024" y="3528109"/>
                </a:lnTo>
                <a:cubicBezTo>
                  <a:pt x="3980024" y="3467809"/>
                  <a:pt x="3994072" y="3422069"/>
                  <a:pt x="4022166" y="3390892"/>
                </a:cubicBezTo>
                <a:cubicBezTo>
                  <a:pt x="4050260" y="3359714"/>
                  <a:pt x="4089661" y="3333846"/>
                  <a:pt x="4140368" y="3313289"/>
                </a:cubicBezTo>
                <a:close/>
                <a:moveTo>
                  <a:pt x="8818788" y="2858982"/>
                </a:moveTo>
                <a:cubicBezTo>
                  <a:pt x="8876348" y="2858982"/>
                  <a:pt x="8905128" y="2903865"/>
                  <a:pt x="8905128" y="2993630"/>
                </a:cubicBezTo>
                <a:lnTo>
                  <a:pt x="8905128" y="3747040"/>
                </a:lnTo>
                <a:cubicBezTo>
                  <a:pt x="8905128" y="3781301"/>
                  <a:pt x="8898446" y="3809567"/>
                  <a:pt x="8885084" y="3831837"/>
                </a:cubicBezTo>
                <a:cubicBezTo>
                  <a:pt x="8871722" y="3854107"/>
                  <a:pt x="8849624" y="3865242"/>
                  <a:pt x="8818788" y="3865242"/>
                </a:cubicBezTo>
                <a:cubicBezTo>
                  <a:pt x="8787954" y="3865242"/>
                  <a:pt x="8765854" y="3854107"/>
                  <a:pt x="8752492" y="3831837"/>
                </a:cubicBezTo>
                <a:cubicBezTo>
                  <a:pt x="8739130" y="3809567"/>
                  <a:pt x="8732450" y="3781301"/>
                  <a:pt x="8732450" y="3747040"/>
                </a:cubicBezTo>
                <a:lnTo>
                  <a:pt x="8732450" y="2993630"/>
                </a:lnTo>
                <a:cubicBezTo>
                  <a:pt x="8732450" y="2903865"/>
                  <a:pt x="8761230" y="2858982"/>
                  <a:pt x="8818788" y="2858982"/>
                </a:cubicBezTo>
                <a:close/>
                <a:moveTo>
                  <a:pt x="9452387" y="2590715"/>
                </a:moveTo>
                <a:lnTo>
                  <a:pt x="9452387" y="3738817"/>
                </a:lnTo>
                <a:cubicBezTo>
                  <a:pt x="9452387" y="3821044"/>
                  <a:pt x="9460268" y="3892822"/>
                  <a:pt x="9476028" y="3954150"/>
                </a:cubicBezTo>
                <a:cubicBezTo>
                  <a:pt x="9491788" y="4015478"/>
                  <a:pt x="9521424" y="4063273"/>
                  <a:pt x="9564936" y="4097535"/>
                </a:cubicBezTo>
                <a:cubicBezTo>
                  <a:pt x="9608448" y="4131796"/>
                  <a:pt x="9671318" y="4148927"/>
                  <a:pt x="9753546" y="4148927"/>
                </a:cubicBezTo>
                <a:cubicBezTo>
                  <a:pt x="9823439" y="4148927"/>
                  <a:pt x="9874660" y="4133509"/>
                  <a:pt x="9907208" y="4102674"/>
                </a:cubicBezTo>
                <a:cubicBezTo>
                  <a:pt x="9939757" y="4071838"/>
                  <a:pt x="9967680" y="4026956"/>
                  <a:pt x="9990978" y="3968026"/>
                </a:cubicBezTo>
                <a:lnTo>
                  <a:pt x="9990978" y="4132481"/>
                </a:lnTo>
                <a:lnTo>
                  <a:pt x="10358946" y="4132481"/>
                </a:lnTo>
                <a:lnTo>
                  <a:pt x="10358946" y="2590715"/>
                </a:lnTo>
                <a:lnTo>
                  <a:pt x="9992005" y="2590715"/>
                </a:lnTo>
                <a:lnTo>
                  <a:pt x="9992005" y="3677146"/>
                </a:lnTo>
                <a:cubicBezTo>
                  <a:pt x="9992005" y="3731279"/>
                  <a:pt x="9987038" y="3775477"/>
                  <a:pt x="9977102" y="3809738"/>
                </a:cubicBezTo>
                <a:cubicBezTo>
                  <a:pt x="9967166" y="3844000"/>
                  <a:pt x="9943011" y="3861130"/>
                  <a:pt x="9904639" y="3861130"/>
                </a:cubicBezTo>
                <a:cubicBezTo>
                  <a:pt x="9869006" y="3861130"/>
                  <a:pt x="9846394" y="3848967"/>
                  <a:pt x="9836801" y="3824642"/>
                </a:cubicBezTo>
                <a:cubicBezTo>
                  <a:pt x="9827208" y="3800316"/>
                  <a:pt x="9822411" y="3757318"/>
                  <a:pt x="9822411" y="3695647"/>
                </a:cubicBezTo>
                <a:lnTo>
                  <a:pt x="9822411" y="2590715"/>
                </a:lnTo>
                <a:close/>
                <a:moveTo>
                  <a:pt x="8818788" y="2574269"/>
                </a:moveTo>
                <a:cubicBezTo>
                  <a:pt x="8674890" y="2574269"/>
                  <a:pt x="8562170" y="2617610"/>
                  <a:pt x="8480628" y="2704292"/>
                </a:cubicBezTo>
                <a:cubicBezTo>
                  <a:pt x="8399086" y="2790973"/>
                  <a:pt x="8358315" y="2906948"/>
                  <a:pt x="8358315" y="3052217"/>
                </a:cubicBezTo>
                <a:lnTo>
                  <a:pt x="8358315" y="3670979"/>
                </a:lnTo>
                <a:cubicBezTo>
                  <a:pt x="8358315" y="3989611"/>
                  <a:pt x="8511806" y="4148927"/>
                  <a:pt x="8818788" y="4148927"/>
                </a:cubicBezTo>
                <a:cubicBezTo>
                  <a:pt x="9126456" y="4148927"/>
                  <a:pt x="9280290" y="3989611"/>
                  <a:pt x="9280290" y="3670979"/>
                </a:cubicBezTo>
                <a:lnTo>
                  <a:pt x="9280290" y="3052217"/>
                </a:lnTo>
                <a:cubicBezTo>
                  <a:pt x="9280290" y="2906948"/>
                  <a:pt x="9239520" y="2790973"/>
                  <a:pt x="9157977" y="2704292"/>
                </a:cubicBezTo>
                <a:cubicBezTo>
                  <a:pt x="9076435" y="2617610"/>
                  <a:pt x="8963372" y="2574269"/>
                  <a:pt x="8818788" y="2574269"/>
                </a:cubicBezTo>
                <a:close/>
                <a:moveTo>
                  <a:pt x="5294260" y="2574269"/>
                </a:moveTo>
                <a:cubicBezTo>
                  <a:pt x="5227793" y="2574269"/>
                  <a:pt x="5175887" y="2594998"/>
                  <a:pt x="5138543" y="2636454"/>
                </a:cubicBezTo>
                <a:cubicBezTo>
                  <a:pt x="5101197" y="2677911"/>
                  <a:pt x="5075672" y="2728103"/>
                  <a:pt x="5061967" y="2787033"/>
                </a:cubicBezTo>
                <a:lnTo>
                  <a:pt x="5061967" y="2590715"/>
                </a:lnTo>
                <a:lnTo>
                  <a:pt x="4693999" y="2590715"/>
                </a:lnTo>
                <a:lnTo>
                  <a:pt x="4693999" y="4132481"/>
                </a:lnTo>
                <a:lnTo>
                  <a:pt x="5061967" y="4132481"/>
                </a:lnTo>
                <a:lnTo>
                  <a:pt x="5061967" y="3048106"/>
                </a:lnTo>
                <a:cubicBezTo>
                  <a:pt x="5061967" y="3019326"/>
                  <a:pt x="5063680" y="2990375"/>
                  <a:pt x="5067106" y="2961253"/>
                </a:cubicBezTo>
                <a:cubicBezTo>
                  <a:pt x="5070533" y="2932130"/>
                  <a:pt x="5078928" y="2907805"/>
                  <a:pt x="5092289" y="2888276"/>
                </a:cubicBezTo>
                <a:cubicBezTo>
                  <a:pt x="5105651" y="2868747"/>
                  <a:pt x="5126379" y="2858982"/>
                  <a:pt x="5154473" y="2858982"/>
                </a:cubicBezTo>
                <a:cubicBezTo>
                  <a:pt x="5184623" y="2858982"/>
                  <a:pt x="5205865" y="2871830"/>
                  <a:pt x="5218200" y="2897526"/>
                </a:cubicBezTo>
                <a:cubicBezTo>
                  <a:pt x="5230534" y="2923222"/>
                  <a:pt x="5236702" y="2951146"/>
                  <a:pt x="5236702" y="2981296"/>
                </a:cubicBezTo>
                <a:lnTo>
                  <a:pt x="5236702" y="4132481"/>
                </a:lnTo>
                <a:lnTo>
                  <a:pt x="5599530" y="4132481"/>
                </a:lnTo>
                <a:lnTo>
                  <a:pt x="5599530" y="2943265"/>
                </a:lnTo>
                <a:cubicBezTo>
                  <a:pt x="5599530" y="2828832"/>
                  <a:pt x="5575375" y="2738724"/>
                  <a:pt x="5527067" y="2672942"/>
                </a:cubicBezTo>
                <a:cubicBezTo>
                  <a:pt x="5478758" y="2607161"/>
                  <a:pt x="5401156" y="2574269"/>
                  <a:pt x="5294260" y="2574269"/>
                </a:cubicBezTo>
                <a:close/>
                <a:moveTo>
                  <a:pt x="4079725" y="2574269"/>
                </a:moveTo>
                <a:cubicBezTo>
                  <a:pt x="3922808" y="2574269"/>
                  <a:pt x="3808203" y="2606304"/>
                  <a:pt x="3735911" y="2670373"/>
                </a:cubicBezTo>
                <a:cubicBezTo>
                  <a:pt x="3663620" y="2734442"/>
                  <a:pt x="3627474" y="2843222"/>
                  <a:pt x="3627474" y="2996713"/>
                </a:cubicBezTo>
                <a:cubicBezTo>
                  <a:pt x="3627474" y="3007677"/>
                  <a:pt x="3627474" y="3017442"/>
                  <a:pt x="3627474" y="3026007"/>
                </a:cubicBezTo>
                <a:cubicBezTo>
                  <a:pt x="3627474" y="3034572"/>
                  <a:pt x="3627816" y="3041596"/>
                  <a:pt x="3628501" y="3047078"/>
                </a:cubicBezTo>
                <a:lnTo>
                  <a:pt x="3986191" y="3047078"/>
                </a:lnTo>
                <a:lnTo>
                  <a:pt x="3986191" y="2954572"/>
                </a:lnTo>
                <a:cubicBezTo>
                  <a:pt x="3986191" y="2887419"/>
                  <a:pt x="4010860" y="2853843"/>
                  <a:pt x="4060196" y="2853843"/>
                </a:cubicBezTo>
                <a:cubicBezTo>
                  <a:pt x="4114329" y="2853843"/>
                  <a:pt x="4141396" y="2895300"/>
                  <a:pt x="4141396" y="2978212"/>
                </a:cubicBezTo>
                <a:lnTo>
                  <a:pt x="4141396" y="3136500"/>
                </a:lnTo>
                <a:lnTo>
                  <a:pt x="3913214" y="3214616"/>
                </a:lnTo>
                <a:cubicBezTo>
                  <a:pt x="3834413" y="3241340"/>
                  <a:pt x="3772571" y="3273889"/>
                  <a:pt x="3727688" y="3312262"/>
                </a:cubicBezTo>
                <a:cubicBezTo>
                  <a:pt x="3682806" y="3350634"/>
                  <a:pt x="3651114" y="3399800"/>
                  <a:pt x="3632613" y="3459757"/>
                </a:cubicBezTo>
                <a:cubicBezTo>
                  <a:pt x="3614112" y="3519715"/>
                  <a:pt x="3604861" y="3596632"/>
                  <a:pt x="3604861" y="3690508"/>
                </a:cubicBezTo>
                <a:cubicBezTo>
                  <a:pt x="3604861" y="3778218"/>
                  <a:pt x="3613084" y="3856676"/>
                  <a:pt x="3629529" y="3925885"/>
                </a:cubicBezTo>
                <a:cubicBezTo>
                  <a:pt x="3645975" y="3995093"/>
                  <a:pt x="3676639" y="4049568"/>
                  <a:pt x="3721522" y="4089312"/>
                </a:cubicBezTo>
                <a:cubicBezTo>
                  <a:pt x="3766404" y="4129055"/>
                  <a:pt x="3831672" y="4148927"/>
                  <a:pt x="3917326" y="4148927"/>
                </a:cubicBezTo>
                <a:cubicBezTo>
                  <a:pt x="3970088" y="4148927"/>
                  <a:pt x="4017027" y="4131796"/>
                  <a:pt x="4058140" y="4097535"/>
                </a:cubicBezTo>
                <a:cubicBezTo>
                  <a:pt x="4099254" y="4063273"/>
                  <a:pt x="4128719" y="4013936"/>
                  <a:pt x="4146535" y="3949525"/>
                </a:cubicBezTo>
                <a:lnTo>
                  <a:pt x="4146535" y="4132481"/>
                </a:lnTo>
                <a:lnTo>
                  <a:pt x="4512447" y="4132481"/>
                </a:lnTo>
                <a:lnTo>
                  <a:pt x="4512447" y="2957655"/>
                </a:lnTo>
                <a:cubicBezTo>
                  <a:pt x="4512447" y="2874057"/>
                  <a:pt x="4493432" y="2803821"/>
                  <a:pt x="4455402" y="2746947"/>
                </a:cubicBezTo>
                <a:cubicBezTo>
                  <a:pt x="4417373" y="2690073"/>
                  <a:pt x="4365808" y="2647075"/>
                  <a:pt x="4300712" y="2617953"/>
                </a:cubicBezTo>
                <a:cubicBezTo>
                  <a:pt x="4235615" y="2588831"/>
                  <a:pt x="4161952" y="2574269"/>
                  <a:pt x="4079725" y="2574269"/>
                </a:cubicBezTo>
                <a:close/>
                <a:moveTo>
                  <a:pt x="7325847" y="2323475"/>
                </a:moveTo>
                <a:lnTo>
                  <a:pt x="7614672" y="3537359"/>
                </a:lnTo>
                <a:lnTo>
                  <a:pt x="7614672" y="4132481"/>
                </a:lnTo>
                <a:lnTo>
                  <a:pt x="7955916" y="4132481"/>
                </a:lnTo>
                <a:lnTo>
                  <a:pt x="7955916" y="3537359"/>
                </a:lnTo>
                <a:lnTo>
                  <a:pt x="8243712" y="2323475"/>
                </a:lnTo>
                <a:lnTo>
                  <a:pt x="7886023" y="2323475"/>
                </a:lnTo>
                <a:lnTo>
                  <a:pt x="7785294" y="2936071"/>
                </a:lnTo>
                <a:lnTo>
                  <a:pt x="7684565" y="2323475"/>
                </a:lnTo>
                <a:close/>
                <a:moveTo>
                  <a:pt x="5779849" y="2323475"/>
                </a:moveTo>
                <a:lnTo>
                  <a:pt x="5779849" y="4132481"/>
                </a:lnTo>
                <a:lnTo>
                  <a:pt x="6143706" y="4132481"/>
                </a:lnTo>
                <a:lnTo>
                  <a:pt x="6143706" y="3405795"/>
                </a:lnTo>
                <a:lnTo>
                  <a:pt x="6372915" y="4132481"/>
                </a:lnTo>
                <a:lnTo>
                  <a:pt x="6764524" y="4132481"/>
                </a:lnTo>
                <a:lnTo>
                  <a:pt x="6470560" y="3260869"/>
                </a:lnTo>
                <a:lnTo>
                  <a:pt x="6701825" y="2590715"/>
                </a:lnTo>
                <a:lnTo>
                  <a:pt x="6320495" y="2590715"/>
                </a:lnTo>
                <a:lnTo>
                  <a:pt x="6143706" y="3122110"/>
                </a:lnTo>
                <a:lnTo>
                  <a:pt x="6143706" y="2323475"/>
                </a:lnTo>
                <a:close/>
                <a:moveTo>
                  <a:pt x="2531824" y="2323475"/>
                </a:moveTo>
                <a:lnTo>
                  <a:pt x="2531824" y="4132481"/>
                </a:lnTo>
                <a:lnTo>
                  <a:pt x="2910071" y="4132481"/>
                </a:lnTo>
                <a:lnTo>
                  <a:pt x="2910071" y="2965878"/>
                </a:lnTo>
                <a:cubicBezTo>
                  <a:pt x="2910071" y="2935728"/>
                  <a:pt x="2917437" y="2909689"/>
                  <a:pt x="2932170" y="2887762"/>
                </a:cubicBezTo>
                <a:cubicBezTo>
                  <a:pt x="2946902" y="2865834"/>
                  <a:pt x="2966945" y="2854871"/>
                  <a:pt x="2992299" y="2854871"/>
                </a:cubicBezTo>
                <a:cubicBezTo>
                  <a:pt x="3022449" y="2854871"/>
                  <a:pt x="3044547" y="2865492"/>
                  <a:pt x="3058594" y="2886734"/>
                </a:cubicBezTo>
                <a:cubicBezTo>
                  <a:pt x="3072642" y="2907976"/>
                  <a:pt x="3079665" y="2935386"/>
                  <a:pt x="3079665" y="2968962"/>
                </a:cubicBezTo>
                <a:lnTo>
                  <a:pt x="3079665" y="4132481"/>
                </a:lnTo>
                <a:lnTo>
                  <a:pt x="3451745" y="4132481"/>
                </a:lnTo>
                <a:lnTo>
                  <a:pt x="3451745" y="2945321"/>
                </a:lnTo>
                <a:cubicBezTo>
                  <a:pt x="3451745" y="2832258"/>
                  <a:pt x="3427419" y="2742151"/>
                  <a:pt x="3378768" y="2674998"/>
                </a:cubicBezTo>
                <a:cubicBezTo>
                  <a:pt x="3330117" y="2607846"/>
                  <a:pt x="3252343" y="2574269"/>
                  <a:pt x="3145447" y="2574269"/>
                </a:cubicBezTo>
                <a:cubicBezTo>
                  <a:pt x="3090629" y="2574269"/>
                  <a:pt x="3042663" y="2588145"/>
                  <a:pt x="3001549" y="2615897"/>
                </a:cubicBezTo>
                <a:cubicBezTo>
                  <a:pt x="2960435" y="2643649"/>
                  <a:pt x="2929942" y="2686304"/>
                  <a:pt x="2910071" y="2743864"/>
                </a:cubicBezTo>
                <a:lnTo>
                  <a:pt x="2910071" y="2323475"/>
                </a:lnTo>
                <a:close/>
                <a:moveTo>
                  <a:pt x="1611601" y="2323475"/>
                </a:moveTo>
                <a:lnTo>
                  <a:pt x="1611601" y="2670887"/>
                </a:lnTo>
                <a:lnTo>
                  <a:pt x="1826421" y="2670887"/>
                </a:lnTo>
                <a:lnTo>
                  <a:pt x="1826421" y="4132481"/>
                </a:lnTo>
                <a:lnTo>
                  <a:pt x="2188222" y="4132481"/>
                </a:lnTo>
                <a:lnTo>
                  <a:pt x="2188222" y="2670887"/>
                </a:lnTo>
                <a:lnTo>
                  <a:pt x="2403041" y="2670887"/>
                </a:lnTo>
                <a:lnTo>
                  <a:pt x="2403041" y="2323475"/>
                </a:lnTo>
                <a:close/>
                <a:moveTo>
                  <a:pt x="0" y="0"/>
                </a:moveTo>
                <a:lnTo>
                  <a:pt x="12192000" y="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 name="Picture 3">
            <a:extLst>
              <a:ext uri="{FF2B5EF4-FFF2-40B4-BE49-F238E27FC236}">
                <a16:creationId xmlns:a16="http://schemas.microsoft.com/office/drawing/2014/main" id="{655B1740-CD76-6948-9343-05D0D2EF08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44527" y="5239927"/>
            <a:ext cx="1659968" cy="1659968"/>
          </a:xfrm>
          <a:prstGeom prst="rect">
            <a:avLst/>
          </a:prstGeom>
        </p:spPr>
      </p:pic>
      <p:pic>
        <p:nvPicPr>
          <p:cNvPr id="3" name="Picture 6" descr="Robot arm - Free technology icons">
            <a:extLst>
              <a:ext uri="{FF2B5EF4-FFF2-40B4-BE49-F238E27FC236}">
                <a16:creationId xmlns:a16="http://schemas.microsoft.com/office/drawing/2014/main" id="{0F80AD04-6B68-8943-AC6D-F11950E32A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99578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1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 set of social media icons Facebook,Twitter,Instagram,Whatsapp,Youtube and  linkedin 16337947 PNG">
            <a:extLst>
              <a:ext uri="{FF2B5EF4-FFF2-40B4-BE49-F238E27FC236}">
                <a16:creationId xmlns:a16="http://schemas.microsoft.com/office/drawing/2014/main" id="{2FCBA2FB-241A-AA6A-406E-4C1C6158A4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883" b="69270"/>
          <a:stretch/>
        </p:blipFill>
        <p:spPr bwMode="auto">
          <a:xfrm>
            <a:off x="948815" y="4454596"/>
            <a:ext cx="678426" cy="6709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03F639-ADB6-2F19-2158-FF1AF85F0873}"/>
              </a:ext>
            </a:extLst>
          </p:cNvPr>
          <p:cNvSpPr txBox="1"/>
          <p:nvPr/>
        </p:nvSpPr>
        <p:spPr>
          <a:xfrm>
            <a:off x="1833719" y="4528461"/>
            <a:ext cx="3372464" cy="523220"/>
          </a:xfrm>
          <a:prstGeom prst="rect">
            <a:avLst/>
          </a:prstGeom>
          <a:noFill/>
        </p:spPr>
        <p:txBody>
          <a:bodyPr wrap="square" rtlCol="0">
            <a:spAutoFit/>
          </a:bodyPr>
          <a:lstStyle/>
          <a:p>
            <a:r>
              <a:rPr lang="en-US" sz="2800" b="1" dirty="0">
                <a:latin typeface="Arial Black" panose="020B0A04020102020204" pitchFamily="34" charset="0"/>
              </a:rPr>
              <a:t>Robotics Corner</a:t>
            </a:r>
          </a:p>
        </p:txBody>
      </p:sp>
      <p:sp>
        <p:nvSpPr>
          <p:cNvPr id="5" name="TextBox 4">
            <a:extLst>
              <a:ext uri="{FF2B5EF4-FFF2-40B4-BE49-F238E27FC236}">
                <a16:creationId xmlns:a16="http://schemas.microsoft.com/office/drawing/2014/main" id="{FEDBA086-4675-0729-F402-47A88AFF8B4B}"/>
              </a:ext>
            </a:extLst>
          </p:cNvPr>
          <p:cNvSpPr txBox="1"/>
          <p:nvPr/>
        </p:nvSpPr>
        <p:spPr>
          <a:xfrm>
            <a:off x="1833718" y="5890229"/>
            <a:ext cx="3372464" cy="523220"/>
          </a:xfrm>
          <a:prstGeom prst="rect">
            <a:avLst/>
          </a:prstGeom>
          <a:noFill/>
        </p:spPr>
        <p:txBody>
          <a:bodyPr wrap="square" rtlCol="0">
            <a:spAutoFit/>
          </a:bodyPr>
          <a:lstStyle/>
          <a:p>
            <a:r>
              <a:rPr lang="en-US" sz="2800" b="1" dirty="0">
                <a:latin typeface="Arial Black" panose="020B0A04020102020204" pitchFamily="34" charset="0"/>
              </a:rPr>
              <a:t>Robotics Corner</a:t>
            </a:r>
          </a:p>
        </p:txBody>
      </p:sp>
      <p:sp>
        <p:nvSpPr>
          <p:cNvPr id="7" name="TextBox 6">
            <a:extLst>
              <a:ext uri="{FF2B5EF4-FFF2-40B4-BE49-F238E27FC236}">
                <a16:creationId xmlns:a16="http://schemas.microsoft.com/office/drawing/2014/main" id="{3D45D21B-284B-4C8D-300E-35DAFC18712E}"/>
              </a:ext>
            </a:extLst>
          </p:cNvPr>
          <p:cNvSpPr txBox="1"/>
          <p:nvPr/>
        </p:nvSpPr>
        <p:spPr>
          <a:xfrm>
            <a:off x="7494060" y="4562991"/>
            <a:ext cx="3372464" cy="523220"/>
          </a:xfrm>
          <a:prstGeom prst="rect">
            <a:avLst/>
          </a:prstGeom>
          <a:noFill/>
        </p:spPr>
        <p:txBody>
          <a:bodyPr wrap="square" rtlCol="0">
            <a:spAutoFit/>
          </a:bodyPr>
          <a:lstStyle/>
          <a:p>
            <a:r>
              <a:rPr lang="en-US" sz="2800" b="1" dirty="0">
                <a:latin typeface="Arial Black" panose="020B0A04020102020204" pitchFamily="34" charset="0"/>
              </a:rPr>
              <a:t>Robotics Corner</a:t>
            </a:r>
          </a:p>
        </p:txBody>
      </p:sp>
      <p:sp>
        <p:nvSpPr>
          <p:cNvPr id="9" name="TextBox 8">
            <a:extLst>
              <a:ext uri="{FF2B5EF4-FFF2-40B4-BE49-F238E27FC236}">
                <a16:creationId xmlns:a16="http://schemas.microsoft.com/office/drawing/2014/main" id="{4FC91FFC-FF21-A33F-756B-9D8874EAD141}"/>
              </a:ext>
            </a:extLst>
          </p:cNvPr>
          <p:cNvSpPr txBox="1"/>
          <p:nvPr/>
        </p:nvSpPr>
        <p:spPr>
          <a:xfrm>
            <a:off x="7494060" y="5924759"/>
            <a:ext cx="3372464" cy="523220"/>
          </a:xfrm>
          <a:prstGeom prst="rect">
            <a:avLst/>
          </a:prstGeom>
          <a:noFill/>
        </p:spPr>
        <p:txBody>
          <a:bodyPr wrap="square" rtlCol="0">
            <a:spAutoFit/>
          </a:bodyPr>
          <a:lstStyle/>
          <a:p>
            <a:r>
              <a:rPr lang="en-US" sz="2800" b="1" dirty="0">
                <a:latin typeface="Arial Black" panose="020B0A04020102020204" pitchFamily="34" charset="0"/>
              </a:rPr>
              <a:t>Robotics Corner</a:t>
            </a:r>
          </a:p>
        </p:txBody>
      </p:sp>
      <p:pic>
        <p:nvPicPr>
          <p:cNvPr id="4100" name="Picture 4" descr="A set of social media icons Facebook,Twitter,Instagram,Whatsapp,Youtube and  linkedin 16337947 PNG">
            <a:extLst>
              <a:ext uri="{FF2B5EF4-FFF2-40B4-BE49-F238E27FC236}">
                <a16:creationId xmlns:a16="http://schemas.microsoft.com/office/drawing/2014/main" id="{B548AD97-7E1D-B3D3-6091-8FCD098431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8841" t="33396" r="-246" b="32531"/>
          <a:stretch/>
        </p:blipFill>
        <p:spPr bwMode="auto">
          <a:xfrm>
            <a:off x="6609156" y="4464187"/>
            <a:ext cx="678426" cy="72082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 set of social media icons Facebook,Twitter,Instagram,Whatsapp,Youtube and  linkedin 16337947 PNG">
            <a:extLst>
              <a:ext uri="{FF2B5EF4-FFF2-40B4-BE49-F238E27FC236}">
                <a16:creationId xmlns:a16="http://schemas.microsoft.com/office/drawing/2014/main" id="{474CDDAF-8FAB-760F-82B3-1CEE19B5AA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67404" r="57447"/>
          <a:stretch/>
        </p:blipFill>
        <p:spPr bwMode="auto">
          <a:xfrm>
            <a:off x="6609157" y="5850893"/>
            <a:ext cx="678425" cy="67095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A set of social media icons Facebook,Twitter,Instagram,Whatsapp,Youtube and  linkedin 16337947 PNG">
            <a:extLst>
              <a:ext uri="{FF2B5EF4-FFF2-40B4-BE49-F238E27FC236}">
                <a16:creationId xmlns:a16="http://schemas.microsoft.com/office/drawing/2014/main" id="{916A570B-F5CE-82E7-824B-B4FC458D27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811" t="68650"/>
          <a:stretch/>
        </p:blipFill>
        <p:spPr bwMode="auto">
          <a:xfrm>
            <a:off x="948813" y="5823040"/>
            <a:ext cx="689433" cy="69433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A set of social media icons Facebook,Twitter,Instagram,Whatsapp,Youtube and  linkedin 16337947 PNG">
            <a:extLst>
              <a:ext uri="{FF2B5EF4-FFF2-40B4-BE49-F238E27FC236}">
                <a16:creationId xmlns:a16="http://schemas.microsoft.com/office/drawing/2014/main" id="{72DA8240-3989-2E5C-3CE8-A64CC3ABFC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4695" r="60921" b="34624"/>
          <a:stretch/>
        </p:blipFill>
        <p:spPr bwMode="auto">
          <a:xfrm>
            <a:off x="948813" y="3169117"/>
            <a:ext cx="689434" cy="69884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96A431E-3268-588F-0A21-019BE1F39E3E}"/>
              </a:ext>
            </a:extLst>
          </p:cNvPr>
          <p:cNvSpPr txBox="1"/>
          <p:nvPr/>
        </p:nvSpPr>
        <p:spPr>
          <a:xfrm>
            <a:off x="1805395" y="3296379"/>
            <a:ext cx="3372464" cy="523220"/>
          </a:xfrm>
          <a:prstGeom prst="rect">
            <a:avLst/>
          </a:prstGeom>
          <a:noFill/>
        </p:spPr>
        <p:txBody>
          <a:bodyPr wrap="square" rtlCol="0">
            <a:spAutoFit/>
          </a:bodyPr>
          <a:lstStyle/>
          <a:p>
            <a:r>
              <a:rPr lang="en-US" sz="2800" b="1" dirty="0">
                <a:latin typeface="Arial Black" panose="020B0A04020102020204" pitchFamily="34" charset="0"/>
              </a:rPr>
              <a:t>01211626904</a:t>
            </a:r>
          </a:p>
        </p:txBody>
      </p:sp>
      <p:pic>
        <p:nvPicPr>
          <p:cNvPr id="8" name="Picture 7">
            <a:extLst>
              <a:ext uri="{FF2B5EF4-FFF2-40B4-BE49-F238E27FC236}">
                <a16:creationId xmlns:a16="http://schemas.microsoft.com/office/drawing/2014/main" id="{5760A1DD-A8F0-7BF0-8F32-EC24BD693A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7736" y="-54499"/>
            <a:ext cx="3744412" cy="3744412"/>
          </a:xfrm>
          <a:prstGeom prst="rect">
            <a:avLst/>
          </a:prstGeom>
        </p:spPr>
      </p:pic>
      <p:pic>
        <p:nvPicPr>
          <p:cNvPr id="11" name="Picture 2" descr="Book - Internet Icon White PNG Transparent With Clear ...">
            <a:extLst>
              <a:ext uri="{FF2B5EF4-FFF2-40B4-BE49-F238E27FC236}">
                <a16:creationId xmlns:a16="http://schemas.microsoft.com/office/drawing/2014/main" id="{3E0094FC-ABC1-97CD-628A-C73A66A0B2F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6609156" y="3132040"/>
            <a:ext cx="753325" cy="770447"/>
          </a:xfrm>
          <a:prstGeom prst="rect">
            <a:avLst/>
          </a:prstGeom>
          <a:solidFill>
            <a:schemeClr val="tx1"/>
          </a:solidFill>
        </p:spPr>
      </p:pic>
      <p:sp>
        <p:nvSpPr>
          <p:cNvPr id="12" name="TextBox 11">
            <a:extLst>
              <a:ext uri="{FF2B5EF4-FFF2-40B4-BE49-F238E27FC236}">
                <a16:creationId xmlns:a16="http://schemas.microsoft.com/office/drawing/2014/main" id="{861D452B-93D2-2A7B-5EFA-16106B3CA72A}"/>
              </a:ext>
            </a:extLst>
          </p:cNvPr>
          <p:cNvSpPr txBox="1"/>
          <p:nvPr/>
        </p:nvSpPr>
        <p:spPr>
          <a:xfrm>
            <a:off x="7494059" y="3330909"/>
            <a:ext cx="4567079"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www.roboticscorner.tech</a:t>
            </a:r>
          </a:p>
        </p:txBody>
      </p:sp>
    </p:spTree>
    <p:extLst>
      <p:ext uri="{BB962C8B-B14F-4D97-AF65-F5344CB8AC3E}">
        <p14:creationId xmlns:p14="http://schemas.microsoft.com/office/powerpoint/2010/main" val="249113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67D123-C199-9386-A4D2-B720E194B131}"/>
              </a:ext>
            </a:extLst>
          </p:cNvPr>
          <p:cNvSpPr/>
          <p:nvPr/>
        </p:nvSpPr>
        <p:spPr>
          <a:xfrm>
            <a:off x="0" y="0"/>
            <a:ext cx="12192000" cy="685800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A4F1314-87F7-EE9D-E1C9-604D3A7BD167}"/>
              </a:ext>
            </a:extLst>
          </p:cNvPr>
          <p:cNvSpPr txBox="1"/>
          <p:nvPr/>
        </p:nvSpPr>
        <p:spPr>
          <a:xfrm>
            <a:off x="-1735083" y="1650412"/>
            <a:ext cx="8615516" cy="1323439"/>
          </a:xfrm>
          <a:prstGeom prst="rect">
            <a:avLst/>
          </a:prstGeom>
          <a:noFill/>
        </p:spPr>
        <p:txBody>
          <a:bodyPr wrap="square" rtlCol="0">
            <a:spAutoFit/>
          </a:bodyPr>
          <a:lstStyle/>
          <a:p>
            <a:pPr algn="ctr"/>
            <a:r>
              <a:rPr lang="en-US" sz="8000" b="1" dirty="0">
                <a:gradFill flip="none" rotWithShape="1">
                  <a:gsLst>
                    <a:gs pos="10000">
                      <a:srgbClr val="002060"/>
                    </a:gs>
                    <a:gs pos="57000">
                      <a:srgbClr val="00B0F0"/>
                    </a:gs>
                    <a:gs pos="86000">
                      <a:srgbClr val="002060"/>
                    </a:gs>
                  </a:gsLst>
                  <a:lin ang="0" scaled="1"/>
                  <a:tileRect/>
                </a:gradFill>
                <a:latin typeface="Aldhabi" panose="01000000000000000000" pitchFamily="2" charset="-78"/>
                <a:cs typeface="Aldhabi" panose="01000000000000000000" pitchFamily="2" charset="-78"/>
              </a:rPr>
              <a:t>Localization</a:t>
            </a:r>
          </a:p>
        </p:txBody>
      </p:sp>
      <p:cxnSp>
        <p:nvCxnSpPr>
          <p:cNvPr id="16" name="Straight Connector 15">
            <a:extLst>
              <a:ext uri="{FF2B5EF4-FFF2-40B4-BE49-F238E27FC236}">
                <a16:creationId xmlns:a16="http://schemas.microsoft.com/office/drawing/2014/main" id="{D7AADB5C-15BB-EADF-F182-BB494919576A}"/>
              </a:ext>
            </a:extLst>
          </p:cNvPr>
          <p:cNvCxnSpPr/>
          <p:nvPr/>
        </p:nvCxnSpPr>
        <p:spPr>
          <a:xfrm>
            <a:off x="321548" y="2983900"/>
            <a:ext cx="4632290"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0F51AE42-5912-B95E-1DAB-E9D5E0390840}"/>
              </a:ext>
            </a:extLst>
          </p:cNvPr>
          <p:cNvGrpSpPr/>
          <p:nvPr/>
        </p:nvGrpSpPr>
        <p:grpSpPr>
          <a:xfrm>
            <a:off x="6092312" y="-6165142"/>
            <a:ext cx="7182459" cy="12330284"/>
            <a:chOff x="6096000" y="-1562970"/>
            <a:chExt cx="7182459" cy="12330284"/>
          </a:xfrm>
          <a:blipFill>
            <a:blip r:embed="rId2"/>
            <a:stretch>
              <a:fillRect/>
            </a:stretch>
          </a:blipFill>
        </p:grpSpPr>
        <p:sp>
          <p:nvSpPr>
            <p:cNvPr id="21" name="Hexagon 20">
              <a:extLst>
                <a:ext uri="{FF2B5EF4-FFF2-40B4-BE49-F238E27FC236}">
                  <a16:creationId xmlns:a16="http://schemas.microsoft.com/office/drawing/2014/main" id="{E2AE677A-B5B2-941A-3F88-4C2DFCD3A0A5}"/>
                </a:ext>
              </a:extLst>
            </p:cNvPr>
            <p:cNvSpPr/>
            <p:nvPr/>
          </p:nvSpPr>
          <p:spPr>
            <a:xfrm>
              <a:off x="8124963" y="1564968"/>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a:extLst>
                <a:ext uri="{FF2B5EF4-FFF2-40B4-BE49-F238E27FC236}">
                  <a16:creationId xmlns:a16="http://schemas.microsoft.com/office/drawing/2014/main" id="{F5F641FF-6369-602B-7DBF-4C993340FE03}"/>
                </a:ext>
              </a:extLst>
            </p:cNvPr>
            <p:cNvSpPr/>
            <p:nvPr/>
          </p:nvSpPr>
          <p:spPr>
            <a:xfrm>
              <a:off x="9077873" y="1025832"/>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Hexagon 22">
              <a:extLst>
                <a:ext uri="{FF2B5EF4-FFF2-40B4-BE49-F238E27FC236}">
                  <a16:creationId xmlns:a16="http://schemas.microsoft.com/office/drawing/2014/main" id="{FE70A8FF-3BF3-BA0C-F528-9B6A5301378D}"/>
                </a:ext>
              </a:extLst>
            </p:cNvPr>
            <p:cNvSpPr/>
            <p:nvPr/>
          </p:nvSpPr>
          <p:spPr>
            <a:xfrm>
              <a:off x="9077873" y="2104104"/>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Hexagon 23">
              <a:extLst>
                <a:ext uri="{FF2B5EF4-FFF2-40B4-BE49-F238E27FC236}">
                  <a16:creationId xmlns:a16="http://schemas.microsoft.com/office/drawing/2014/main" id="{56C6F3A8-D9DD-3B9A-4414-B9FA940D7C51}"/>
                </a:ext>
              </a:extLst>
            </p:cNvPr>
            <p:cNvSpPr/>
            <p:nvPr/>
          </p:nvSpPr>
          <p:spPr>
            <a:xfrm>
              <a:off x="10072323" y="562078"/>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a:extLst>
                <a:ext uri="{FF2B5EF4-FFF2-40B4-BE49-F238E27FC236}">
                  <a16:creationId xmlns:a16="http://schemas.microsoft.com/office/drawing/2014/main" id="{B28D436E-A9F1-F204-3FA2-5C6F5ABAD3C4}"/>
                </a:ext>
              </a:extLst>
            </p:cNvPr>
            <p:cNvSpPr/>
            <p:nvPr/>
          </p:nvSpPr>
          <p:spPr>
            <a:xfrm>
              <a:off x="11025233" y="22942"/>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 name="Hexagon 1024">
              <a:extLst>
                <a:ext uri="{FF2B5EF4-FFF2-40B4-BE49-F238E27FC236}">
                  <a16:creationId xmlns:a16="http://schemas.microsoft.com/office/drawing/2014/main" id="{A93DE1CB-EBFF-6F66-DA87-40656043228A}"/>
                </a:ext>
              </a:extLst>
            </p:cNvPr>
            <p:cNvSpPr/>
            <p:nvPr/>
          </p:nvSpPr>
          <p:spPr>
            <a:xfrm>
              <a:off x="11025233" y="1101214"/>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6" name="Hexagon 1025">
              <a:extLst>
                <a:ext uri="{FF2B5EF4-FFF2-40B4-BE49-F238E27FC236}">
                  <a16:creationId xmlns:a16="http://schemas.microsoft.com/office/drawing/2014/main" id="{BA46D4D0-28A0-1E6B-67CE-46954775D7F8}"/>
                </a:ext>
              </a:extLst>
            </p:cNvPr>
            <p:cNvSpPr/>
            <p:nvPr/>
          </p:nvSpPr>
          <p:spPr>
            <a:xfrm>
              <a:off x="10034469" y="2702642"/>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Hexagon 1029">
              <a:extLst>
                <a:ext uri="{FF2B5EF4-FFF2-40B4-BE49-F238E27FC236}">
                  <a16:creationId xmlns:a16="http://schemas.microsoft.com/office/drawing/2014/main" id="{C8A5BC2E-3FE9-8F12-A2C6-396142DF4F3C}"/>
                </a:ext>
              </a:extLst>
            </p:cNvPr>
            <p:cNvSpPr/>
            <p:nvPr/>
          </p:nvSpPr>
          <p:spPr>
            <a:xfrm>
              <a:off x="10987379" y="2193413"/>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Hexagon 1031">
              <a:extLst>
                <a:ext uri="{FF2B5EF4-FFF2-40B4-BE49-F238E27FC236}">
                  <a16:creationId xmlns:a16="http://schemas.microsoft.com/office/drawing/2014/main" id="{7A619DE4-B969-3089-F5D7-31CAECE4F600}"/>
                </a:ext>
              </a:extLst>
            </p:cNvPr>
            <p:cNvSpPr/>
            <p:nvPr/>
          </p:nvSpPr>
          <p:spPr>
            <a:xfrm>
              <a:off x="10987379" y="3271685"/>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8" name="Hexagon 1037">
              <a:extLst>
                <a:ext uri="{FF2B5EF4-FFF2-40B4-BE49-F238E27FC236}">
                  <a16:creationId xmlns:a16="http://schemas.microsoft.com/office/drawing/2014/main" id="{5F89FB3F-0B55-836E-0EDA-F9847EB77A87}"/>
                </a:ext>
              </a:extLst>
            </p:cNvPr>
            <p:cNvSpPr/>
            <p:nvPr/>
          </p:nvSpPr>
          <p:spPr>
            <a:xfrm>
              <a:off x="10051553" y="1630517"/>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0" name="Hexagon 1039">
              <a:extLst>
                <a:ext uri="{FF2B5EF4-FFF2-40B4-BE49-F238E27FC236}">
                  <a16:creationId xmlns:a16="http://schemas.microsoft.com/office/drawing/2014/main" id="{C5FAE7E5-973E-CD37-D0F4-F04464A5C4BB}"/>
                </a:ext>
              </a:extLst>
            </p:cNvPr>
            <p:cNvSpPr/>
            <p:nvPr/>
          </p:nvSpPr>
          <p:spPr>
            <a:xfrm>
              <a:off x="8078098" y="3690254"/>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Hexagon 1040">
              <a:extLst>
                <a:ext uri="{FF2B5EF4-FFF2-40B4-BE49-F238E27FC236}">
                  <a16:creationId xmlns:a16="http://schemas.microsoft.com/office/drawing/2014/main" id="{A7E5C770-BCF5-6185-77B5-9FF7C557F99E}"/>
                </a:ext>
              </a:extLst>
            </p:cNvPr>
            <p:cNvSpPr/>
            <p:nvPr/>
          </p:nvSpPr>
          <p:spPr>
            <a:xfrm>
              <a:off x="9042231" y="3172543"/>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Hexagon 1041">
              <a:extLst>
                <a:ext uri="{FF2B5EF4-FFF2-40B4-BE49-F238E27FC236}">
                  <a16:creationId xmlns:a16="http://schemas.microsoft.com/office/drawing/2014/main" id="{AD0D29AE-9703-65EB-8450-D59AD2898933}"/>
                </a:ext>
              </a:extLst>
            </p:cNvPr>
            <p:cNvSpPr/>
            <p:nvPr/>
          </p:nvSpPr>
          <p:spPr>
            <a:xfrm>
              <a:off x="9050672" y="4299360"/>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3" name="Hexagon 1042">
              <a:extLst>
                <a:ext uri="{FF2B5EF4-FFF2-40B4-BE49-F238E27FC236}">
                  <a16:creationId xmlns:a16="http://schemas.microsoft.com/office/drawing/2014/main" id="{B9CDEDC4-695C-B2CD-4C12-81FBC1C88561}"/>
                </a:ext>
              </a:extLst>
            </p:cNvPr>
            <p:cNvSpPr/>
            <p:nvPr/>
          </p:nvSpPr>
          <p:spPr>
            <a:xfrm>
              <a:off x="10014805" y="3759199"/>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Hexagon 1043">
              <a:extLst>
                <a:ext uri="{FF2B5EF4-FFF2-40B4-BE49-F238E27FC236}">
                  <a16:creationId xmlns:a16="http://schemas.microsoft.com/office/drawing/2014/main" id="{8919846D-D491-E766-C109-BF4B0437E67A}"/>
                </a:ext>
              </a:extLst>
            </p:cNvPr>
            <p:cNvSpPr/>
            <p:nvPr/>
          </p:nvSpPr>
          <p:spPr>
            <a:xfrm>
              <a:off x="10992948" y="4320178"/>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5" name="Hexagon 1044">
              <a:extLst>
                <a:ext uri="{FF2B5EF4-FFF2-40B4-BE49-F238E27FC236}">
                  <a16:creationId xmlns:a16="http://schemas.microsoft.com/office/drawing/2014/main" id="{3AC41844-87CF-27AD-4187-EE10620CAAD4}"/>
                </a:ext>
              </a:extLst>
            </p:cNvPr>
            <p:cNvSpPr/>
            <p:nvPr/>
          </p:nvSpPr>
          <p:spPr>
            <a:xfrm>
              <a:off x="10034468" y="4827638"/>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7" name="Hexagon 1046">
              <a:extLst>
                <a:ext uri="{FF2B5EF4-FFF2-40B4-BE49-F238E27FC236}">
                  <a16:creationId xmlns:a16="http://schemas.microsoft.com/office/drawing/2014/main" id="{507F640C-9733-CC20-5E94-CA67EAC73D27}"/>
                </a:ext>
              </a:extLst>
            </p:cNvPr>
            <p:cNvSpPr/>
            <p:nvPr/>
          </p:nvSpPr>
          <p:spPr>
            <a:xfrm>
              <a:off x="9050671" y="5356941"/>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Hexagon 1048">
              <a:extLst>
                <a:ext uri="{FF2B5EF4-FFF2-40B4-BE49-F238E27FC236}">
                  <a16:creationId xmlns:a16="http://schemas.microsoft.com/office/drawing/2014/main" id="{88E78396-18D0-0FC3-48EF-41BFD37CFC6D}"/>
                </a:ext>
              </a:extLst>
            </p:cNvPr>
            <p:cNvSpPr/>
            <p:nvPr/>
          </p:nvSpPr>
          <p:spPr>
            <a:xfrm>
              <a:off x="10987378" y="5368671"/>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Hexagon 1049">
              <a:extLst>
                <a:ext uri="{FF2B5EF4-FFF2-40B4-BE49-F238E27FC236}">
                  <a16:creationId xmlns:a16="http://schemas.microsoft.com/office/drawing/2014/main" id="{F00EF6BB-CF84-0A23-0101-F8AD17FF797E}"/>
                </a:ext>
              </a:extLst>
            </p:cNvPr>
            <p:cNvSpPr/>
            <p:nvPr/>
          </p:nvSpPr>
          <p:spPr>
            <a:xfrm>
              <a:off x="10014805" y="5903989"/>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1" name="Hexagon 1050">
              <a:extLst>
                <a:ext uri="{FF2B5EF4-FFF2-40B4-BE49-F238E27FC236}">
                  <a16:creationId xmlns:a16="http://schemas.microsoft.com/office/drawing/2014/main" id="{7E09B235-A71A-CC69-A7D5-9107637A6EA5}"/>
                </a:ext>
              </a:extLst>
            </p:cNvPr>
            <p:cNvSpPr/>
            <p:nvPr/>
          </p:nvSpPr>
          <p:spPr>
            <a:xfrm>
              <a:off x="8097762" y="2653726"/>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2" name="Hexagon 1051">
              <a:extLst>
                <a:ext uri="{FF2B5EF4-FFF2-40B4-BE49-F238E27FC236}">
                  <a16:creationId xmlns:a16="http://schemas.microsoft.com/office/drawing/2014/main" id="{2EDF4BB3-94CC-2BEC-27E4-D680CC02B073}"/>
                </a:ext>
              </a:extLst>
            </p:cNvPr>
            <p:cNvSpPr/>
            <p:nvPr/>
          </p:nvSpPr>
          <p:spPr>
            <a:xfrm>
              <a:off x="8140161" y="456789"/>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Hexagon 1052">
              <a:extLst>
                <a:ext uri="{FF2B5EF4-FFF2-40B4-BE49-F238E27FC236}">
                  <a16:creationId xmlns:a16="http://schemas.microsoft.com/office/drawing/2014/main" id="{F80C866B-0385-AE0E-54CE-8D3EFED7FF2B}"/>
                </a:ext>
              </a:extLst>
            </p:cNvPr>
            <p:cNvSpPr/>
            <p:nvPr/>
          </p:nvSpPr>
          <p:spPr>
            <a:xfrm>
              <a:off x="9113841" y="-82347"/>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Hexagon 1053">
              <a:extLst>
                <a:ext uri="{FF2B5EF4-FFF2-40B4-BE49-F238E27FC236}">
                  <a16:creationId xmlns:a16="http://schemas.microsoft.com/office/drawing/2014/main" id="{96E2E9FF-9F51-8A60-FE74-99B55D89E7DF}"/>
                </a:ext>
              </a:extLst>
            </p:cNvPr>
            <p:cNvSpPr/>
            <p:nvPr/>
          </p:nvSpPr>
          <p:spPr>
            <a:xfrm>
              <a:off x="10108291" y="-546101"/>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Hexagon 1054">
              <a:extLst>
                <a:ext uri="{FF2B5EF4-FFF2-40B4-BE49-F238E27FC236}">
                  <a16:creationId xmlns:a16="http://schemas.microsoft.com/office/drawing/2014/main" id="{05CFD752-D6B3-4171-DC67-B9B17BE8E998}"/>
                </a:ext>
              </a:extLst>
            </p:cNvPr>
            <p:cNvSpPr/>
            <p:nvPr/>
          </p:nvSpPr>
          <p:spPr>
            <a:xfrm>
              <a:off x="11061201" y="-1085237"/>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6" name="Hexagon 1055">
              <a:extLst>
                <a:ext uri="{FF2B5EF4-FFF2-40B4-BE49-F238E27FC236}">
                  <a16:creationId xmlns:a16="http://schemas.microsoft.com/office/drawing/2014/main" id="{872C661B-7161-E33E-D8A8-6C215C94ADDC}"/>
                </a:ext>
              </a:extLst>
            </p:cNvPr>
            <p:cNvSpPr/>
            <p:nvPr/>
          </p:nvSpPr>
          <p:spPr>
            <a:xfrm>
              <a:off x="7140142" y="2066413"/>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7" name="Hexagon 1056">
              <a:extLst>
                <a:ext uri="{FF2B5EF4-FFF2-40B4-BE49-F238E27FC236}">
                  <a16:creationId xmlns:a16="http://schemas.microsoft.com/office/drawing/2014/main" id="{D9EE6671-7D07-CAEB-B3E4-D016130CFA7B}"/>
                </a:ext>
              </a:extLst>
            </p:cNvPr>
            <p:cNvSpPr/>
            <p:nvPr/>
          </p:nvSpPr>
          <p:spPr>
            <a:xfrm>
              <a:off x="7115766" y="4203241"/>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8" name="Hexagon 1057">
              <a:extLst>
                <a:ext uri="{FF2B5EF4-FFF2-40B4-BE49-F238E27FC236}">
                  <a16:creationId xmlns:a16="http://schemas.microsoft.com/office/drawing/2014/main" id="{7AD1AF5D-1772-1F43-95B4-3A0102562BEA}"/>
                </a:ext>
              </a:extLst>
            </p:cNvPr>
            <p:cNvSpPr/>
            <p:nvPr/>
          </p:nvSpPr>
          <p:spPr>
            <a:xfrm>
              <a:off x="7107325" y="3150093"/>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9" name="Hexagon 1058">
              <a:extLst>
                <a:ext uri="{FF2B5EF4-FFF2-40B4-BE49-F238E27FC236}">
                  <a16:creationId xmlns:a16="http://schemas.microsoft.com/office/drawing/2014/main" id="{2365B5E5-8D46-C251-C0C2-B7B5D4A27C21}"/>
                </a:ext>
              </a:extLst>
            </p:cNvPr>
            <p:cNvSpPr/>
            <p:nvPr/>
          </p:nvSpPr>
          <p:spPr>
            <a:xfrm>
              <a:off x="7166481" y="1016483"/>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0" name="Hexagon 1059">
              <a:extLst>
                <a:ext uri="{FF2B5EF4-FFF2-40B4-BE49-F238E27FC236}">
                  <a16:creationId xmlns:a16="http://schemas.microsoft.com/office/drawing/2014/main" id="{F187CBA0-6791-3903-407F-D5B0732C72B2}"/>
                </a:ext>
              </a:extLst>
            </p:cNvPr>
            <p:cNvSpPr/>
            <p:nvPr/>
          </p:nvSpPr>
          <p:spPr>
            <a:xfrm>
              <a:off x="6125434" y="2605549"/>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1" name="Hexagon 1060">
              <a:extLst>
                <a:ext uri="{FF2B5EF4-FFF2-40B4-BE49-F238E27FC236}">
                  <a16:creationId xmlns:a16="http://schemas.microsoft.com/office/drawing/2014/main" id="{EB5044F9-FBA7-50A9-EA47-12298026BED9}"/>
                </a:ext>
              </a:extLst>
            </p:cNvPr>
            <p:cNvSpPr/>
            <p:nvPr/>
          </p:nvSpPr>
          <p:spPr>
            <a:xfrm>
              <a:off x="6140143" y="1498395"/>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2" name="Hexagon 1061">
              <a:extLst>
                <a:ext uri="{FF2B5EF4-FFF2-40B4-BE49-F238E27FC236}">
                  <a16:creationId xmlns:a16="http://schemas.microsoft.com/office/drawing/2014/main" id="{E5E64888-F33E-D829-32CC-AF88510A89CA}"/>
                </a:ext>
              </a:extLst>
            </p:cNvPr>
            <p:cNvSpPr/>
            <p:nvPr/>
          </p:nvSpPr>
          <p:spPr>
            <a:xfrm>
              <a:off x="8066874" y="4786540"/>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Hexagon 1062">
              <a:extLst>
                <a:ext uri="{FF2B5EF4-FFF2-40B4-BE49-F238E27FC236}">
                  <a16:creationId xmlns:a16="http://schemas.microsoft.com/office/drawing/2014/main" id="{05219F0A-580C-990E-CA52-C517BD5FB004}"/>
                </a:ext>
              </a:extLst>
            </p:cNvPr>
            <p:cNvSpPr/>
            <p:nvPr/>
          </p:nvSpPr>
          <p:spPr>
            <a:xfrm>
              <a:off x="7104542" y="5299527"/>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4" name="Hexagon 1063">
              <a:extLst>
                <a:ext uri="{FF2B5EF4-FFF2-40B4-BE49-F238E27FC236}">
                  <a16:creationId xmlns:a16="http://schemas.microsoft.com/office/drawing/2014/main" id="{3E111DB4-EF5C-E13A-378F-15E85522F3EB}"/>
                </a:ext>
              </a:extLst>
            </p:cNvPr>
            <p:cNvSpPr/>
            <p:nvPr/>
          </p:nvSpPr>
          <p:spPr>
            <a:xfrm>
              <a:off x="8097761" y="5874517"/>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5" name="Hexagon 1064">
              <a:extLst>
                <a:ext uri="{FF2B5EF4-FFF2-40B4-BE49-F238E27FC236}">
                  <a16:creationId xmlns:a16="http://schemas.microsoft.com/office/drawing/2014/main" id="{27D3062B-E573-AFF3-F9ED-D2836FA5C27C}"/>
                </a:ext>
              </a:extLst>
            </p:cNvPr>
            <p:cNvSpPr/>
            <p:nvPr/>
          </p:nvSpPr>
          <p:spPr>
            <a:xfrm>
              <a:off x="12028694" y="-454791"/>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6" name="Hexagon 1065">
              <a:extLst>
                <a:ext uri="{FF2B5EF4-FFF2-40B4-BE49-F238E27FC236}">
                  <a16:creationId xmlns:a16="http://schemas.microsoft.com/office/drawing/2014/main" id="{742AECC7-E34B-145F-31A6-34E58F6089C2}"/>
                </a:ext>
              </a:extLst>
            </p:cNvPr>
            <p:cNvSpPr/>
            <p:nvPr/>
          </p:nvSpPr>
          <p:spPr>
            <a:xfrm>
              <a:off x="12028694" y="623481"/>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7" name="Hexagon 1066">
              <a:extLst>
                <a:ext uri="{FF2B5EF4-FFF2-40B4-BE49-F238E27FC236}">
                  <a16:creationId xmlns:a16="http://schemas.microsoft.com/office/drawing/2014/main" id="{3A239464-3958-11C0-097D-1FE6E4AEFF0C}"/>
                </a:ext>
              </a:extLst>
            </p:cNvPr>
            <p:cNvSpPr/>
            <p:nvPr/>
          </p:nvSpPr>
          <p:spPr>
            <a:xfrm>
              <a:off x="11990840" y="1715680"/>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8" name="Hexagon 1067">
              <a:extLst>
                <a:ext uri="{FF2B5EF4-FFF2-40B4-BE49-F238E27FC236}">
                  <a16:creationId xmlns:a16="http://schemas.microsoft.com/office/drawing/2014/main" id="{6ADB45D5-4724-ABB3-644D-03FE6D56C1A7}"/>
                </a:ext>
              </a:extLst>
            </p:cNvPr>
            <p:cNvSpPr/>
            <p:nvPr/>
          </p:nvSpPr>
          <p:spPr>
            <a:xfrm>
              <a:off x="11990840" y="2793952"/>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9" name="Hexagon 1068">
              <a:extLst>
                <a:ext uri="{FF2B5EF4-FFF2-40B4-BE49-F238E27FC236}">
                  <a16:creationId xmlns:a16="http://schemas.microsoft.com/office/drawing/2014/main" id="{02D34450-EECD-E4C2-FEC3-C692FA8826B1}"/>
                </a:ext>
              </a:extLst>
            </p:cNvPr>
            <p:cNvSpPr/>
            <p:nvPr/>
          </p:nvSpPr>
          <p:spPr>
            <a:xfrm>
              <a:off x="11996409" y="3842445"/>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0" name="Hexagon 1069">
              <a:extLst>
                <a:ext uri="{FF2B5EF4-FFF2-40B4-BE49-F238E27FC236}">
                  <a16:creationId xmlns:a16="http://schemas.microsoft.com/office/drawing/2014/main" id="{074A8A4F-A5E4-7DC3-1100-EA9AE36BF2A4}"/>
                </a:ext>
              </a:extLst>
            </p:cNvPr>
            <p:cNvSpPr/>
            <p:nvPr/>
          </p:nvSpPr>
          <p:spPr>
            <a:xfrm>
              <a:off x="11990839" y="4890938"/>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1" name="Hexagon 1070">
              <a:extLst>
                <a:ext uri="{FF2B5EF4-FFF2-40B4-BE49-F238E27FC236}">
                  <a16:creationId xmlns:a16="http://schemas.microsoft.com/office/drawing/2014/main" id="{100A8B39-7DC8-5053-B60C-D236DAF36476}"/>
                </a:ext>
              </a:extLst>
            </p:cNvPr>
            <p:cNvSpPr/>
            <p:nvPr/>
          </p:nvSpPr>
          <p:spPr>
            <a:xfrm>
              <a:off x="12064662" y="-1562970"/>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2" name="Hexagon 1071">
              <a:extLst>
                <a:ext uri="{FF2B5EF4-FFF2-40B4-BE49-F238E27FC236}">
                  <a16:creationId xmlns:a16="http://schemas.microsoft.com/office/drawing/2014/main" id="{34DD53C4-C4A2-D715-BBDA-5556BFB386C5}"/>
                </a:ext>
              </a:extLst>
            </p:cNvPr>
            <p:cNvSpPr/>
            <p:nvPr/>
          </p:nvSpPr>
          <p:spPr>
            <a:xfrm>
              <a:off x="6096000" y="4764795"/>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Hexagon 1072">
              <a:extLst>
                <a:ext uri="{FF2B5EF4-FFF2-40B4-BE49-F238E27FC236}">
                  <a16:creationId xmlns:a16="http://schemas.microsoft.com/office/drawing/2014/main" id="{6C867DEF-BB8D-A29B-2FC8-0D89B005AA3A}"/>
                </a:ext>
              </a:extLst>
            </p:cNvPr>
            <p:cNvSpPr/>
            <p:nvPr/>
          </p:nvSpPr>
          <p:spPr>
            <a:xfrm>
              <a:off x="7115765" y="6389440"/>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Hexagon 1073">
              <a:extLst>
                <a:ext uri="{FF2B5EF4-FFF2-40B4-BE49-F238E27FC236}">
                  <a16:creationId xmlns:a16="http://schemas.microsoft.com/office/drawing/2014/main" id="{D0374F1C-3C59-696E-2310-0AE927ECB036}"/>
                </a:ext>
              </a:extLst>
            </p:cNvPr>
            <p:cNvSpPr/>
            <p:nvPr/>
          </p:nvSpPr>
          <p:spPr>
            <a:xfrm>
              <a:off x="11949711" y="5975473"/>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5" name="Hexagon 1074">
              <a:extLst>
                <a:ext uri="{FF2B5EF4-FFF2-40B4-BE49-F238E27FC236}">
                  <a16:creationId xmlns:a16="http://schemas.microsoft.com/office/drawing/2014/main" id="{74FEFEA0-5F8E-A4FC-BA5B-9C65B023F44D}"/>
                </a:ext>
              </a:extLst>
            </p:cNvPr>
            <p:cNvSpPr/>
            <p:nvPr/>
          </p:nvSpPr>
          <p:spPr>
            <a:xfrm>
              <a:off x="10992948" y="6502811"/>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Hexagon 1075">
              <a:extLst>
                <a:ext uri="{FF2B5EF4-FFF2-40B4-BE49-F238E27FC236}">
                  <a16:creationId xmlns:a16="http://schemas.microsoft.com/office/drawing/2014/main" id="{AF1E69BB-E78D-1CBF-B570-79E32FE1BDE6}"/>
                </a:ext>
              </a:extLst>
            </p:cNvPr>
            <p:cNvSpPr/>
            <p:nvPr/>
          </p:nvSpPr>
          <p:spPr>
            <a:xfrm>
              <a:off x="10987378" y="7551304"/>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7" name="Hexagon 1076">
              <a:extLst>
                <a:ext uri="{FF2B5EF4-FFF2-40B4-BE49-F238E27FC236}">
                  <a16:creationId xmlns:a16="http://schemas.microsoft.com/office/drawing/2014/main" id="{D4E52C98-883B-8543-E822-A6F555355415}"/>
                </a:ext>
              </a:extLst>
            </p:cNvPr>
            <p:cNvSpPr/>
            <p:nvPr/>
          </p:nvSpPr>
          <p:spPr>
            <a:xfrm>
              <a:off x="6131968" y="3656616"/>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8" name="Hexagon 1077">
              <a:extLst>
                <a:ext uri="{FF2B5EF4-FFF2-40B4-BE49-F238E27FC236}">
                  <a16:creationId xmlns:a16="http://schemas.microsoft.com/office/drawing/2014/main" id="{F78477DB-3DE8-77DF-C221-7BF1A022E52E}"/>
                </a:ext>
              </a:extLst>
            </p:cNvPr>
            <p:cNvSpPr/>
            <p:nvPr/>
          </p:nvSpPr>
          <p:spPr>
            <a:xfrm>
              <a:off x="9065214" y="6469319"/>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9" name="Hexagon 1078">
              <a:extLst>
                <a:ext uri="{FF2B5EF4-FFF2-40B4-BE49-F238E27FC236}">
                  <a16:creationId xmlns:a16="http://schemas.microsoft.com/office/drawing/2014/main" id="{9EA79C7F-95EB-9644-C150-3068AAE6B7DB}"/>
                </a:ext>
              </a:extLst>
            </p:cNvPr>
            <p:cNvSpPr/>
            <p:nvPr/>
          </p:nvSpPr>
          <p:spPr>
            <a:xfrm>
              <a:off x="7113489" y="7482685"/>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0" name="Hexagon 1079">
              <a:extLst>
                <a:ext uri="{FF2B5EF4-FFF2-40B4-BE49-F238E27FC236}">
                  <a16:creationId xmlns:a16="http://schemas.microsoft.com/office/drawing/2014/main" id="{F2F05360-5B25-017E-7B3F-FB1C623B2473}"/>
                </a:ext>
              </a:extLst>
            </p:cNvPr>
            <p:cNvSpPr/>
            <p:nvPr/>
          </p:nvSpPr>
          <p:spPr>
            <a:xfrm>
              <a:off x="8077723" y="8063375"/>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1" name="Hexagon 1080">
              <a:extLst>
                <a:ext uri="{FF2B5EF4-FFF2-40B4-BE49-F238E27FC236}">
                  <a16:creationId xmlns:a16="http://schemas.microsoft.com/office/drawing/2014/main" id="{DF8D0732-0958-DE9A-D15E-189B7BE3BF14}"/>
                </a:ext>
              </a:extLst>
            </p:cNvPr>
            <p:cNvSpPr/>
            <p:nvPr/>
          </p:nvSpPr>
          <p:spPr>
            <a:xfrm>
              <a:off x="7115766" y="8620183"/>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2" name="Hexagon 1081">
              <a:extLst>
                <a:ext uri="{FF2B5EF4-FFF2-40B4-BE49-F238E27FC236}">
                  <a16:creationId xmlns:a16="http://schemas.microsoft.com/office/drawing/2014/main" id="{92E4D1E1-7CCE-F180-962D-FFAEF11418F1}"/>
                </a:ext>
              </a:extLst>
            </p:cNvPr>
            <p:cNvSpPr/>
            <p:nvPr/>
          </p:nvSpPr>
          <p:spPr>
            <a:xfrm>
              <a:off x="9075023" y="8658096"/>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Hexagon 1082">
              <a:extLst>
                <a:ext uri="{FF2B5EF4-FFF2-40B4-BE49-F238E27FC236}">
                  <a16:creationId xmlns:a16="http://schemas.microsoft.com/office/drawing/2014/main" id="{2123B026-0325-060A-3403-B3F6347FF8CE}"/>
                </a:ext>
              </a:extLst>
            </p:cNvPr>
            <p:cNvSpPr/>
            <p:nvPr/>
          </p:nvSpPr>
          <p:spPr>
            <a:xfrm>
              <a:off x="8110789" y="7002762"/>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4" name="Hexagon 1083">
              <a:extLst>
                <a:ext uri="{FF2B5EF4-FFF2-40B4-BE49-F238E27FC236}">
                  <a16:creationId xmlns:a16="http://schemas.microsoft.com/office/drawing/2014/main" id="{95A85E5D-5810-F1B5-CC72-8F955AFE9410}"/>
                </a:ext>
              </a:extLst>
            </p:cNvPr>
            <p:cNvSpPr/>
            <p:nvPr/>
          </p:nvSpPr>
          <p:spPr>
            <a:xfrm>
              <a:off x="9088730" y="7545532"/>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5" name="Hexagon 1084">
              <a:extLst>
                <a:ext uri="{FF2B5EF4-FFF2-40B4-BE49-F238E27FC236}">
                  <a16:creationId xmlns:a16="http://schemas.microsoft.com/office/drawing/2014/main" id="{DA500B3F-0D2A-D8DE-511A-5FE992C98775}"/>
                </a:ext>
              </a:extLst>
            </p:cNvPr>
            <p:cNvSpPr/>
            <p:nvPr/>
          </p:nvSpPr>
          <p:spPr>
            <a:xfrm>
              <a:off x="10035983" y="7016367"/>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6" name="Hexagon 1085">
              <a:extLst>
                <a:ext uri="{FF2B5EF4-FFF2-40B4-BE49-F238E27FC236}">
                  <a16:creationId xmlns:a16="http://schemas.microsoft.com/office/drawing/2014/main" id="{C7E5A742-A699-778D-D9CF-0425DBF17E33}"/>
                </a:ext>
              </a:extLst>
            </p:cNvPr>
            <p:cNvSpPr/>
            <p:nvPr/>
          </p:nvSpPr>
          <p:spPr>
            <a:xfrm>
              <a:off x="12028694" y="7048042"/>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7" name="Hexagon 1086">
              <a:extLst>
                <a:ext uri="{FF2B5EF4-FFF2-40B4-BE49-F238E27FC236}">
                  <a16:creationId xmlns:a16="http://schemas.microsoft.com/office/drawing/2014/main" id="{940601FF-F226-53DE-7275-213AAD4D1942}"/>
                </a:ext>
              </a:extLst>
            </p:cNvPr>
            <p:cNvSpPr/>
            <p:nvPr/>
          </p:nvSpPr>
          <p:spPr>
            <a:xfrm>
              <a:off x="10072323" y="8153241"/>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8" name="Hexagon 1087">
              <a:extLst>
                <a:ext uri="{FF2B5EF4-FFF2-40B4-BE49-F238E27FC236}">
                  <a16:creationId xmlns:a16="http://schemas.microsoft.com/office/drawing/2014/main" id="{65223220-8CC6-1009-131E-00A911993203}"/>
                </a:ext>
              </a:extLst>
            </p:cNvPr>
            <p:cNvSpPr/>
            <p:nvPr/>
          </p:nvSpPr>
          <p:spPr>
            <a:xfrm>
              <a:off x="8107408" y="9189434"/>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9" name="Hexagon 1088">
              <a:extLst>
                <a:ext uri="{FF2B5EF4-FFF2-40B4-BE49-F238E27FC236}">
                  <a16:creationId xmlns:a16="http://schemas.microsoft.com/office/drawing/2014/main" id="{0F7BFBB8-57A2-32E2-3891-78887BB662A6}"/>
                </a:ext>
              </a:extLst>
            </p:cNvPr>
            <p:cNvSpPr/>
            <p:nvPr/>
          </p:nvSpPr>
          <p:spPr>
            <a:xfrm>
              <a:off x="12118252" y="8153241"/>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0" name="Hexagon 1089">
              <a:extLst>
                <a:ext uri="{FF2B5EF4-FFF2-40B4-BE49-F238E27FC236}">
                  <a16:creationId xmlns:a16="http://schemas.microsoft.com/office/drawing/2014/main" id="{5BADB112-C43B-8BE5-94EF-0D4B3FF12BA7}"/>
                </a:ext>
              </a:extLst>
            </p:cNvPr>
            <p:cNvSpPr/>
            <p:nvPr/>
          </p:nvSpPr>
          <p:spPr>
            <a:xfrm>
              <a:off x="10078463" y="9233086"/>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1" name="Hexagon 1090">
              <a:extLst>
                <a:ext uri="{FF2B5EF4-FFF2-40B4-BE49-F238E27FC236}">
                  <a16:creationId xmlns:a16="http://schemas.microsoft.com/office/drawing/2014/main" id="{2256487C-C143-C237-F85B-C421C087B766}"/>
                </a:ext>
              </a:extLst>
            </p:cNvPr>
            <p:cNvSpPr/>
            <p:nvPr/>
          </p:nvSpPr>
          <p:spPr>
            <a:xfrm>
              <a:off x="9046626" y="9764424"/>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2" name="Hexagon 1091">
              <a:extLst>
                <a:ext uri="{FF2B5EF4-FFF2-40B4-BE49-F238E27FC236}">
                  <a16:creationId xmlns:a16="http://schemas.microsoft.com/office/drawing/2014/main" id="{F55116D0-FF34-9EAF-7D91-68C462CA8436}"/>
                </a:ext>
              </a:extLst>
            </p:cNvPr>
            <p:cNvSpPr/>
            <p:nvPr/>
          </p:nvSpPr>
          <p:spPr>
            <a:xfrm>
              <a:off x="11109954" y="8680944"/>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3" name="Hexagon 1092">
              <a:extLst>
                <a:ext uri="{FF2B5EF4-FFF2-40B4-BE49-F238E27FC236}">
                  <a16:creationId xmlns:a16="http://schemas.microsoft.com/office/drawing/2014/main" id="{B3F3BC3D-D4DF-59A8-81DF-68ED1E1BF720}"/>
                </a:ext>
              </a:extLst>
            </p:cNvPr>
            <p:cNvSpPr/>
            <p:nvPr/>
          </p:nvSpPr>
          <p:spPr>
            <a:xfrm>
              <a:off x="6096000" y="5858040"/>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 name="Picture 6" descr="Robot arm - Free technology icons">
            <a:extLst>
              <a:ext uri="{FF2B5EF4-FFF2-40B4-BE49-F238E27FC236}">
                <a16:creationId xmlns:a16="http://schemas.microsoft.com/office/drawing/2014/main" id="{94F3C805-8092-B94A-512C-77C406A028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277" y="204044"/>
            <a:ext cx="1089891" cy="1089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2305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21D6002-E55F-8000-A5E1-C26D8AD43C68}"/>
              </a:ext>
            </a:extLst>
          </p:cNvPr>
          <p:cNvSpPr/>
          <p:nvPr/>
        </p:nvSpPr>
        <p:spPr>
          <a:xfrm>
            <a:off x="0" y="-23603"/>
            <a:ext cx="12192000" cy="685800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C02DEA35-7B91-1FE8-5611-3F12515037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2604" y="5608079"/>
            <a:ext cx="1659968" cy="1659968"/>
          </a:xfrm>
          <a:prstGeom prst="rect">
            <a:avLst/>
          </a:prstGeom>
        </p:spPr>
      </p:pic>
      <p:sp>
        <p:nvSpPr>
          <p:cNvPr id="28" name="TextBox 27">
            <a:extLst>
              <a:ext uri="{FF2B5EF4-FFF2-40B4-BE49-F238E27FC236}">
                <a16:creationId xmlns:a16="http://schemas.microsoft.com/office/drawing/2014/main" id="{0C2414D8-201B-90FE-C2CD-EC6A570D3C77}"/>
              </a:ext>
            </a:extLst>
          </p:cNvPr>
          <p:cNvSpPr txBox="1"/>
          <p:nvPr/>
        </p:nvSpPr>
        <p:spPr>
          <a:xfrm>
            <a:off x="1229032" y="3171148"/>
            <a:ext cx="1809136" cy="584775"/>
          </a:xfrm>
          <a:prstGeom prst="rect">
            <a:avLst/>
          </a:prstGeom>
          <a:noFill/>
        </p:spPr>
        <p:txBody>
          <a:bodyPr wrap="square" rtlCol="0">
            <a:spAutoFit/>
          </a:bodyPr>
          <a:lstStyle/>
          <a:p>
            <a:r>
              <a:rPr lang="en-US" sz="3200" b="1" dirty="0">
                <a:solidFill>
                  <a:srgbClr val="002060"/>
                </a:solidFill>
              </a:rPr>
              <a:t>AGENDA</a:t>
            </a:r>
          </a:p>
        </p:txBody>
      </p:sp>
      <p:cxnSp>
        <p:nvCxnSpPr>
          <p:cNvPr id="29" name="Straight Connector 28">
            <a:extLst>
              <a:ext uri="{FF2B5EF4-FFF2-40B4-BE49-F238E27FC236}">
                <a16:creationId xmlns:a16="http://schemas.microsoft.com/office/drawing/2014/main" id="{AF425787-8570-438D-4165-FF1F0E7B1844}"/>
              </a:ext>
            </a:extLst>
          </p:cNvPr>
          <p:cNvCxnSpPr>
            <a:cxnSpLocks/>
          </p:cNvCxnSpPr>
          <p:nvPr/>
        </p:nvCxnSpPr>
        <p:spPr>
          <a:xfrm>
            <a:off x="3089261" y="2960914"/>
            <a:ext cx="0" cy="936172"/>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30" name="Flowchart: Connector 29">
            <a:extLst>
              <a:ext uri="{FF2B5EF4-FFF2-40B4-BE49-F238E27FC236}">
                <a16:creationId xmlns:a16="http://schemas.microsoft.com/office/drawing/2014/main" id="{CB120263-F578-3D17-5DB0-2936083C0782}"/>
              </a:ext>
            </a:extLst>
          </p:cNvPr>
          <p:cNvSpPr/>
          <p:nvPr/>
        </p:nvSpPr>
        <p:spPr>
          <a:xfrm>
            <a:off x="6597445" y="57027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01</a:t>
            </a:r>
          </a:p>
        </p:txBody>
      </p:sp>
      <p:grpSp>
        <p:nvGrpSpPr>
          <p:cNvPr id="31" name="Group 30">
            <a:extLst>
              <a:ext uri="{FF2B5EF4-FFF2-40B4-BE49-F238E27FC236}">
                <a16:creationId xmlns:a16="http://schemas.microsoft.com/office/drawing/2014/main" id="{B3F6C9EA-62C0-DEF6-C5C3-BE2A87A855CE}"/>
              </a:ext>
            </a:extLst>
          </p:cNvPr>
          <p:cNvGrpSpPr/>
          <p:nvPr/>
        </p:nvGrpSpPr>
        <p:grpSpPr>
          <a:xfrm>
            <a:off x="6597445" y="1258530"/>
            <a:ext cx="678426" cy="1238864"/>
            <a:chOff x="6597445" y="1258530"/>
            <a:chExt cx="678426" cy="1238864"/>
          </a:xfrm>
          <a:solidFill>
            <a:srgbClr val="002060"/>
          </a:solidFill>
        </p:grpSpPr>
        <p:sp>
          <p:nvSpPr>
            <p:cNvPr id="32" name="Flowchart: Connector 31">
              <a:extLst>
                <a:ext uri="{FF2B5EF4-FFF2-40B4-BE49-F238E27FC236}">
                  <a16:creationId xmlns:a16="http://schemas.microsoft.com/office/drawing/2014/main" id="{AAD92663-7398-3697-D628-BEE25FB36AD3}"/>
                </a:ext>
              </a:extLst>
            </p:cNvPr>
            <p:cNvSpPr/>
            <p:nvPr/>
          </p:nvSpPr>
          <p:spPr>
            <a:xfrm>
              <a:off x="6597445" y="1809135"/>
              <a:ext cx="678426" cy="688259"/>
            </a:xfrm>
            <a:prstGeom prst="flowChartConnector">
              <a:avLst/>
            </a:prstGeom>
            <a:grp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t>02</a:t>
              </a:r>
              <a:endParaRPr lang="en-US" dirty="0"/>
            </a:p>
          </p:txBody>
        </p:sp>
        <p:cxnSp>
          <p:nvCxnSpPr>
            <p:cNvPr id="33" name="Straight Connector 32">
              <a:extLst>
                <a:ext uri="{FF2B5EF4-FFF2-40B4-BE49-F238E27FC236}">
                  <a16:creationId xmlns:a16="http://schemas.microsoft.com/office/drawing/2014/main" id="{EA98D460-EC69-2871-01F4-3843DF20939F}"/>
                </a:ext>
              </a:extLst>
            </p:cNvPr>
            <p:cNvCxnSpPr>
              <a:cxnSpLocks/>
              <a:stCxn id="30" idx="4"/>
              <a:endCxn id="32" idx="0"/>
            </p:cNvCxnSpPr>
            <p:nvPr/>
          </p:nvCxnSpPr>
          <p:spPr>
            <a:xfrm>
              <a:off x="6936658" y="1258530"/>
              <a:ext cx="0" cy="550605"/>
            </a:xfrm>
            <a:prstGeom prst="line">
              <a:avLst/>
            </a:prstGeom>
            <a:grpFill/>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0EF9BA72-52A7-7FA0-980E-DDF52C9411C3}"/>
              </a:ext>
            </a:extLst>
          </p:cNvPr>
          <p:cNvGrpSpPr/>
          <p:nvPr/>
        </p:nvGrpSpPr>
        <p:grpSpPr>
          <a:xfrm>
            <a:off x="6597445" y="2497394"/>
            <a:ext cx="678426" cy="1238864"/>
            <a:chOff x="6597445" y="2497394"/>
            <a:chExt cx="678426" cy="1238864"/>
          </a:xfrm>
          <a:solidFill>
            <a:srgbClr val="002060"/>
          </a:solidFill>
        </p:grpSpPr>
        <p:sp>
          <p:nvSpPr>
            <p:cNvPr id="35" name="Flowchart: Connector 34">
              <a:extLst>
                <a:ext uri="{FF2B5EF4-FFF2-40B4-BE49-F238E27FC236}">
                  <a16:creationId xmlns:a16="http://schemas.microsoft.com/office/drawing/2014/main" id="{95750D44-495B-E2DE-F377-14C9D70E07FA}"/>
                </a:ext>
              </a:extLst>
            </p:cNvPr>
            <p:cNvSpPr/>
            <p:nvPr/>
          </p:nvSpPr>
          <p:spPr>
            <a:xfrm>
              <a:off x="6597445" y="3047999"/>
              <a:ext cx="678426" cy="688259"/>
            </a:xfrm>
            <a:prstGeom prst="flowChartConnector">
              <a:avLst/>
            </a:prstGeom>
            <a:grp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t>03</a:t>
              </a:r>
              <a:endParaRPr lang="en-US" dirty="0"/>
            </a:p>
          </p:txBody>
        </p:sp>
        <p:cxnSp>
          <p:nvCxnSpPr>
            <p:cNvPr id="36" name="Straight Connector 35">
              <a:extLst>
                <a:ext uri="{FF2B5EF4-FFF2-40B4-BE49-F238E27FC236}">
                  <a16:creationId xmlns:a16="http://schemas.microsoft.com/office/drawing/2014/main" id="{C7CE1B21-FF5E-41A9-87A9-3099C2FCAC60}"/>
                </a:ext>
              </a:extLst>
            </p:cNvPr>
            <p:cNvCxnSpPr>
              <a:cxnSpLocks/>
              <a:stCxn id="32" idx="4"/>
              <a:endCxn id="35" idx="0"/>
            </p:cNvCxnSpPr>
            <p:nvPr/>
          </p:nvCxnSpPr>
          <p:spPr>
            <a:xfrm>
              <a:off x="6936658" y="2497394"/>
              <a:ext cx="0" cy="550605"/>
            </a:xfrm>
            <a:prstGeom prst="line">
              <a:avLst/>
            </a:prstGeom>
            <a:grpFill/>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E68F29AD-0FD9-76C0-025F-6B2D68CB4286}"/>
              </a:ext>
            </a:extLst>
          </p:cNvPr>
          <p:cNvGrpSpPr/>
          <p:nvPr/>
        </p:nvGrpSpPr>
        <p:grpSpPr>
          <a:xfrm>
            <a:off x="6597445" y="3736258"/>
            <a:ext cx="678426" cy="1238864"/>
            <a:chOff x="6597445" y="3736258"/>
            <a:chExt cx="678426" cy="1238864"/>
          </a:xfrm>
          <a:solidFill>
            <a:srgbClr val="002060"/>
          </a:solidFill>
        </p:grpSpPr>
        <p:sp>
          <p:nvSpPr>
            <p:cNvPr id="38" name="Flowchart: Connector 37">
              <a:extLst>
                <a:ext uri="{FF2B5EF4-FFF2-40B4-BE49-F238E27FC236}">
                  <a16:creationId xmlns:a16="http://schemas.microsoft.com/office/drawing/2014/main" id="{10146A44-421B-796A-9EF8-B8B3BEB32E5E}"/>
                </a:ext>
              </a:extLst>
            </p:cNvPr>
            <p:cNvSpPr/>
            <p:nvPr/>
          </p:nvSpPr>
          <p:spPr>
            <a:xfrm>
              <a:off x="6597445" y="4286863"/>
              <a:ext cx="678426" cy="688259"/>
            </a:xfrm>
            <a:prstGeom prst="flowChartConnector">
              <a:avLst/>
            </a:prstGeom>
            <a:grp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t>04</a:t>
              </a:r>
              <a:endParaRPr lang="en-US" dirty="0"/>
            </a:p>
          </p:txBody>
        </p:sp>
        <p:cxnSp>
          <p:nvCxnSpPr>
            <p:cNvPr id="39" name="Straight Connector 38">
              <a:extLst>
                <a:ext uri="{FF2B5EF4-FFF2-40B4-BE49-F238E27FC236}">
                  <a16:creationId xmlns:a16="http://schemas.microsoft.com/office/drawing/2014/main" id="{EC059BB4-8352-D50D-048E-732AC1B0ADAC}"/>
                </a:ext>
              </a:extLst>
            </p:cNvPr>
            <p:cNvCxnSpPr>
              <a:cxnSpLocks/>
              <a:stCxn id="35" idx="4"/>
              <a:endCxn id="38" idx="0"/>
            </p:cNvCxnSpPr>
            <p:nvPr/>
          </p:nvCxnSpPr>
          <p:spPr>
            <a:xfrm>
              <a:off x="6936658" y="3736258"/>
              <a:ext cx="0" cy="550605"/>
            </a:xfrm>
            <a:prstGeom prst="line">
              <a:avLst/>
            </a:prstGeom>
            <a:grpFill/>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8" name="Rectangle 47">
            <a:extLst>
              <a:ext uri="{FF2B5EF4-FFF2-40B4-BE49-F238E27FC236}">
                <a16:creationId xmlns:a16="http://schemas.microsoft.com/office/drawing/2014/main" id="{D60608EE-80E1-2B32-B5D6-270A38D6D110}"/>
              </a:ext>
            </a:extLst>
          </p:cNvPr>
          <p:cNvSpPr/>
          <p:nvPr/>
        </p:nvSpPr>
        <p:spPr>
          <a:xfrm>
            <a:off x="1229032" y="3136612"/>
            <a:ext cx="1607749" cy="584775"/>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9EF4C04-36C5-1092-6787-AB7D3DBB1BD5}"/>
              </a:ext>
            </a:extLst>
          </p:cNvPr>
          <p:cNvSpPr txBox="1"/>
          <p:nvPr/>
        </p:nvSpPr>
        <p:spPr>
          <a:xfrm>
            <a:off x="7375948" y="714345"/>
            <a:ext cx="2751275" cy="400110"/>
          </a:xfrm>
          <a:prstGeom prst="rect">
            <a:avLst/>
          </a:prstGeom>
          <a:noFill/>
        </p:spPr>
        <p:txBody>
          <a:bodyPr wrap="square" rtlCol="0">
            <a:spAutoFit/>
          </a:bodyPr>
          <a:lstStyle/>
          <a:p>
            <a:r>
              <a:rPr lang="en-US" sz="2000" b="1" dirty="0">
                <a:solidFill>
                  <a:srgbClr val="002060"/>
                </a:solidFill>
              </a:rPr>
              <a:t>What is localization</a:t>
            </a:r>
          </a:p>
        </p:txBody>
      </p:sp>
      <p:sp>
        <p:nvSpPr>
          <p:cNvPr id="8" name="TextBox 7">
            <a:extLst>
              <a:ext uri="{FF2B5EF4-FFF2-40B4-BE49-F238E27FC236}">
                <a16:creationId xmlns:a16="http://schemas.microsoft.com/office/drawing/2014/main" id="{D14617CD-7CC2-8F7C-281B-CD14DEE78421}"/>
              </a:ext>
            </a:extLst>
          </p:cNvPr>
          <p:cNvSpPr txBox="1"/>
          <p:nvPr/>
        </p:nvSpPr>
        <p:spPr>
          <a:xfrm>
            <a:off x="7375949" y="3220618"/>
            <a:ext cx="2871020" cy="400110"/>
          </a:xfrm>
          <a:prstGeom prst="rect">
            <a:avLst/>
          </a:prstGeom>
          <a:noFill/>
        </p:spPr>
        <p:txBody>
          <a:bodyPr wrap="square" rtlCol="0">
            <a:spAutoFit/>
          </a:bodyPr>
          <a:lstStyle/>
          <a:p>
            <a:r>
              <a:rPr lang="en-US" sz="2000" b="1" dirty="0">
                <a:solidFill>
                  <a:srgbClr val="002060"/>
                </a:solidFill>
              </a:rPr>
              <a:t>AMCL</a:t>
            </a:r>
          </a:p>
        </p:txBody>
      </p:sp>
      <p:sp>
        <p:nvSpPr>
          <p:cNvPr id="3" name="TextBox 2">
            <a:extLst>
              <a:ext uri="{FF2B5EF4-FFF2-40B4-BE49-F238E27FC236}">
                <a16:creationId xmlns:a16="http://schemas.microsoft.com/office/drawing/2014/main" id="{F719297C-97A5-63B3-CCE4-C037BCE3709E}"/>
              </a:ext>
            </a:extLst>
          </p:cNvPr>
          <p:cNvSpPr txBox="1"/>
          <p:nvPr/>
        </p:nvSpPr>
        <p:spPr>
          <a:xfrm>
            <a:off x="7375949" y="1809135"/>
            <a:ext cx="2871020" cy="400110"/>
          </a:xfrm>
          <a:prstGeom prst="rect">
            <a:avLst/>
          </a:prstGeom>
          <a:noFill/>
        </p:spPr>
        <p:txBody>
          <a:bodyPr wrap="square" rtlCol="0">
            <a:spAutoFit/>
          </a:bodyPr>
          <a:lstStyle/>
          <a:p>
            <a:r>
              <a:rPr lang="en-US" sz="2000" b="1" dirty="0">
                <a:solidFill>
                  <a:srgbClr val="002060"/>
                </a:solidFill>
              </a:rPr>
              <a:t>Dead reckoning</a:t>
            </a:r>
          </a:p>
        </p:txBody>
      </p:sp>
      <p:sp>
        <p:nvSpPr>
          <p:cNvPr id="6" name="TextBox 5">
            <a:extLst>
              <a:ext uri="{FF2B5EF4-FFF2-40B4-BE49-F238E27FC236}">
                <a16:creationId xmlns:a16="http://schemas.microsoft.com/office/drawing/2014/main" id="{46DD0FF8-E485-1260-4827-88C94D7F1790}"/>
              </a:ext>
            </a:extLst>
          </p:cNvPr>
          <p:cNvSpPr txBox="1"/>
          <p:nvPr/>
        </p:nvSpPr>
        <p:spPr>
          <a:xfrm>
            <a:off x="7375949" y="4388481"/>
            <a:ext cx="2871020" cy="400110"/>
          </a:xfrm>
          <a:prstGeom prst="rect">
            <a:avLst/>
          </a:prstGeom>
          <a:noFill/>
        </p:spPr>
        <p:txBody>
          <a:bodyPr wrap="square" rtlCol="0">
            <a:spAutoFit/>
          </a:bodyPr>
          <a:lstStyle/>
          <a:p>
            <a:r>
              <a:rPr lang="en-US" sz="2000" b="1" dirty="0">
                <a:solidFill>
                  <a:srgbClr val="002060"/>
                </a:solidFill>
              </a:rPr>
              <a:t>Localizing a robot</a:t>
            </a:r>
          </a:p>
        </p:txBody>
      </p:sp>
      <p:grpSp>
        <p:nvGrpSpPr>
          <p:cNvPr id="7" name="Group 6">
            <a:extLst>
              <a:ext uri="{FF2B5EF4-FFF2-40B4-BE49-F238E27FC236}">
                <a16:creationId xmlns:a16="http://schemas.microsoft.com/office/drawing/2014/main" id="{2FE1FCF9-2A04-2CE0-960C-6B9D3A9F80AA}"/>
              </a:ext>
            </a:extLst>
          </p:cNvPr>
          <p:cNvGrpSpPr/>
          <p:nvPr/>
        </p:nvGrpSpPr>
        <p:grpSpPr>
          <a:xfrm>
            <a:off x="6597445" y="4988647"/>
            <a:ext cx="678426" cy="1238864"/>
            <a:chOff x="6597445" y="3736258"/>
            <a:chExt cx="678426" cy="1238864"/>
          </a:xfrm>
          <a:solidFill>
            <a:srgbClr val="002060"/>
          </a:solidFill>
        </p:grpSpPr>
        <p:sp>
          <p:nvSpPr>
            <p:cNvPr id="9" name="Flowchart: Connector 8">
              <a:extLst>
                <a:ext uri="{FF2B5EF4-FFF2-40B4-BE49-F238E27FC236}">
                  <a16:creationId xmlns:a16="http://schemas.microsoft.com/office/drawing/2014/main" id="{99E72D50-4F52-36B7-6D23-B341BAF4CE34}"/>
                </a:ext>
              </a:extLst>
            </p:cNvPr>
            <p:cNvSpPr/>
            <p:nvPr/>
          </p:nvSpPr>
          <p:spPr>
            <a:xfrm>
              <a:off x="6597445" y="4286863"/>
              <a:ext cx="678426" cy="688259"/>
            </a:xfrm>
            <a:prstGeom prst="flowChartConnector">
              <a:avLst/>
            </a:prstGeom>
            <a:grp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t>05</a:t>
              </a:r>
              <a:endParaRPr lang="en-US" dirty="0"/>
            </a:p>
          </p:txBody>
        </p:sp>
        <p:cxnSp>
          <p:nvCxnSpPr>
            <p:cNvPr id="10" name="Straight Connector 9">
              <a:extLst>
                <a:ext uri="{FF2B5EF4-FFF2-40B4-BE49-F238E27FC236}">
                  <a16:creationId xmlns:a16="http://schemas.microsoft.com/office/drawing/2014/main" id="{6232F9D3-3E42-4D7C-A955-2E7F8ED44AF8}"/>
                </a:ext>
              </a:extLst>
            </p:cNvPr>
            <p:cNvCxnSpPr>
              <a:cxnSpLocks/>
              <a:endCxn id="9" idx="0"/>
            </p:cNvCxnSpPr>
            <p:nvPr/>
          </p:nvCxnSpPr>
          <p:spPr>
            <a:xfrm>
              <a:off x="6936658" y="3736258"/>
              <a:ext cx="0" cy="550605"/>
            </a:xfrm>
            <a:prstGeom prst="line">
              <a:avLst/>
            </a:prstGeom>
            <a:grpFill/>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AC0A7EF5-9AED-0D57-3D00-841A94B9227F}"/>
              </a:ext>
            </a:extLst>
          </p:cNvPr>
          <p:cNvSpPr txBox="1"/>
          <p:nvPr/>
        </p:nvSpPr>
        <p:spPr>
          <a:xfrm>
            <a:off x="7375948" y="5683326"/>
            <a:ext cx="2871020" cy="400110"/>
          </a:xfrm>
          <a:prstGeom prst="rect">
            <a:avLst/>
          </a:prstGeom>
          <a:noFill/>
        </p:spPr>
        <p:txBody>
          <a:bodyPr wrap="square" rtlCol="0">
            <a:spAutoFit/>
          </a:bodyPr>
          <a:lstStyle/>
          <a:p>
            <a:r>
              <a:rPr lang="en-US" sz="2000" b="1" dirty="0">
                <a:solidFill>
                  <a:srgbClr val="002060"/>
                </a:solidFill>
              </a:rPr>
              <a:t>Simulation</a:t>
            </a:r>
          </a:p>
        </p:txBody>
      </p:sp>
    </p:spTree>
    <p:extLst>
      <p:ext uri="{BB962C8B-B14F-4D97-AF65-F5344CB8AC3E}">
        <p14:creationId xmlns:p14="http://schemas.microsoft.com/office/powerpoint/2010/main" val="2193163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grpId="0" nodeType="clickEffect">
                                  <p:stCondLst>
                                    <p:cond delay="0"/>
                                  </p:stCondLst>
                                  <p:childTnLst>
                                    <p:anim calcmode="lin" valueType="num">
                                      <p:cBhvr>
                                        <p:cTn id="6" dur="750"/>
                                        <p:tgtEl>
                                          <p:spTgt spid="48"/>
                                        </p:tgtEl>
                                        <p:attrNameLst>
                                          <p:attrName>ppt_x</p:attrName>
                                        </p:attrNameLst>
                                      </p:cBhvr>
                                      <p:tavLst>
                                        <p:tav tm="0">
                                          <p:val>
                                            <p:strVal val="ppt_x"/>
                                          </p:val>
                                        </p:tav>
                                        <p:tav tm="100000">
                                          <p:val>
                                            <p:strVal val="ppt_x-ppt_w/2"/>
                                          </p:val>
                                        </p:tav>
                                      </p:tavLst>
                                    </p:anim>
                                    <p:anim calcmode="lin" valueType="num">
                                      <p:cBhvr>
                                        <p:cTn id="7" dur="750"/>
                                        <p:tgtEl>
                                          <p:spTgt spid="48"/>
                                        </p:tgtEl>
                                        <p:attrNameLst>
                                          <p:attrName>ppt_y</p:attrName>
                                        </p:attrNameLst>
                                      </p:cBhvr>
                                      <p:tavLst>
                                        <p:tav tm="0">
                                          <p:val>
                                            <p:strVal val="ppt_y"/>
                                          </p:val>
                                        </p:tav>
                                        <p:tav tm="100000">
                                          <p:val>
                                            <p:strVal val="ppt_y"/>
                                          </p:val>
                                        </p:tav>
                                      </p:tavLst>
                                    </p:anim>
                                    <p:anim calcmode="lin" valueType="num">
                                      <p:cBhvr>
                                        <p:cTn id="8" dur="750"/>
                                        <p:tgtEl>
                                          <p:spTgt spid="48"/>
                                        </p:tgtEl>
                                        <p:attrNameLst>
                                          <p:attrName>ppt_w</p:attrName>
                                        </p:attrNameLst>
                                      </p:cBhvr>
                                      <p:tavLst>
                                        <p:tav tm="0">
                                          <p:val>
                                            <p:strVal val="ppt_w"/>
                                          </p:val>
                                        </p:tav>
                                        <p:tav tm="100000">
                                          <p:val>
                                            <p:fltVal val="0"/>
                                          </p:val>
                                        </p:tav>
                                      </p:tavLst>
                                    </p:anim>
                                    <p:anim calcmode="lin" valueType="num">
                                      <p:cBhvr>
                                        <p:cTn id="9" dur="750"/>
                                        <p:tgtEl>
                                          <p:spTgt spid="48"/>
                                        </p:tgtEl>
                                        <p:attrNameLst>
                                          <p:attrName>ppt_h</p:attrName>
                                        </p:attrNameLst>
                                      </p:cBhvr>
                                      <p:tavLst>
                                        <p:tav tm="0">
                                          <p:val>
                                            <p:strVal val="ppt_h"/>
                                          </p:val>
                                        </p:tav>
                                        <p:tav tm="100000">
                                          <p:val>
                                            <p:strVal val="ppt_h"/>
                                          </p:val>
                                        </p:tav>
                                      </p:tavLst>
                                    </p:anim>
                                    <p:set>
                                      <p:cBhvr>
                                        <p:cTn id="10" dur="1" fill="hold">
                                          <p:stCondLst>
                                            <p:cond delay="749"/>
                                          </p:stCondLst>
                                        </p:cTn>
                                        <p:tgtEl>
                                          <p:spTgt spid="48"/>
                                        </p:tgtEl>
                                        <p:attrNameLst>
                                          <p:attrName>style.visibility</p:attrName>
                                        </p:attrNameLst>
                                      </p:cBhvr>
                                      <p:to>
                                        <p:strVal val="hidden"/>
                                      </p:to>
                                    </p:set>
                                  </p:childTnLst>
                                </p:cTn>
                              </p:par>
                              <p:par>
                                <p:cTn id="11" presetID="35" presetClass="path" presetSubtype="0" fill="hold" nodeType="withEffect">
                                  <p:stCondLst>
                                    <p:cond delay="0"/>
                                  </p:stCondLst>
                                  <p:childTnLst>
                                    <p:animMotion origin="layout" path="M 4.58333E-6 0 L -0.16316 -0.00509 " pathEditMode="relative" rAng="0" ptsTypes="AA">
                                      <p:cBhvr>
                                        <p:cTn id="12" dur="1000" fill="hold"/>
                                        <p:tgtEl>
                                          <p:spTgt spid="29"/>
                                        </p:tgtEl>
                                        <p:attrNameLst>
                                          <p:attrName>ppt_x</p:attrName>
                                          <p:attrName>ppt_y</p:attrName>
                                        </p:attrNameLst>
                                      </p:cBhvr>
                                      <p:rCtr x="-8164" y="-255"/>
                                    </p:animMotion>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up)">
                                      <p:cBhvr>
                                        <p:cTn id="17" dur="500"/>
                                        <p:tgtEl>
                                          <p:spTgt spid="30"/>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up)">
                                      <p:cBhvr>
                                        <p:cTn id="25" dur="500"/>
                                        <p:tgtEl>
                                          <p:spTgt spid="3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wipe(up)">
                                      <p:cBhvr>
                                        <p:cTn id="30" dur="500"/>
                                        <p:tgtEl>
                                          <p:spTgt spid="34"/>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left)">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wipe(up)">
                                      <p:cBhvr>
                                        <p:cTn id="38" dur="500"/>
                                        <p:tgtEl>
                                          <p:spTgt spid="37"/>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wipe(left)">
                                      <p:cBhvr>
                                        <p:cTn id="41" dur="500"/>
                                        <p:tgtEl>
                                          <p:spTgt spid="3"/>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wipe(left)">
                                      <p:cBhvr>
                                        <p:cTn id="44" dur="500"/>
                                        <p:tgtEl>
                                          <p:spTgt spid="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wipe(up)">
                                      <p:cBhvr>
                                        <p:cTn id="49" dur="500"/>
                                        <p:tgtEl>
                                          <p:spTgt spid="7"/>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left)">
                                      <p:cBhvr>
                                        <p:cTn id="5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48" grpId="0" animBg="1"/>
      <p:bldP spid="5" grpId="0"/>
      <p:bldP spid="8" grpId="0"/>
      <p:bldP spid="3" grpId="0"/>
      <p:bldP spid="6"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7E964A-4AC1-37E2-6523-D48924FE99BF}"/>
              </a:ext>
            </a:extLst>
          </p:cNvPr>
          <p:cNvSpPr>
            <a:spLocks noGrp="1"/>
          </p:cNvSpPr>
          <p:nvPr>
            <p:ph type="ctrTitle"/>
          </p:nvPr>
        </p:nvSpPr>
        <p:spPr>
          <a:xfrm>
            <a:off x="1747458" y="763482"/>
            <a:ext cx="8061648" cy="916053"/>
          </a:xfrm>
        </p:spPr>
        <p:txBody>
          <a:bodyPr>
            <a:normAutofit/>
          </a:bodyPr>
          <a:lstStyle/>
          <a:p>
            <a:r>
              <a:rPr lang="en-US" dirty="0"/>
              <a:t>Localization in ROS</a:t>
            </a:r>
          </a:p>
        </p:txBody>
      </p:sp>
      <p:sp>
        <p:nvSpPr>
          <p:cNvPr id="3" name="Subtitle 2">
            <a:extLst>
              <a:ext uri="{FF2B5EF4-FFF2-40B4-BE49-F238E27FC236}">
                <a16:creationId xmlns:a16="http://schemas.microsoft.com/office/drawing/2014/main" id="{BFB7C8BD-0EBB-27B5-D544-6F51A0E27705}"/>
              </a:ext>
            </a:extLst>
          </p:cNvPr>
          <p:cNvSpPr>
            <a:spLocks noGrp="1"/>
          </p:cNvSpPr>
          <p:nvPr>
            <p:ph type="subTitle" idx="1"/>
          </p:nvPr>
        </p:nvSpPr>
        <p:spPr>
          <a:xfrm>
            <a:off x="3337248" y="1894799"/>
            <a:ext cx="5517503" cy="671460"/>
          </a:xfrm>
        </p:spPr>
        <p:txBody>
          <a:bodyPr/>
          <a:lstStyle/>
          <a:p>
            <a:pPr algn="ctr"/>
            <a:r>
              <a:rPr lang="en-US" dirty="0"/>
              <a:t>AMCL</a:t>
            </a:r>
          </a:p>
        </p:txBody>
      </p:sp>
      <p:cxnSp>
        <p:nvCxnSpPr>
          <p:cNvPr id="7" name="Straight Connector 6">
            <a:extLst>
              <a:ext uri="{FF2B5EF4-FFF2-40B4-BE49-F238E27FC236}">
                <a16:creationId xmlns:a16="http://schemas.microsoft.com/office/drawing/2014/main" id="{B7EFB7C6-82EF-72F7-0E35-8A89B6E1967E}"/>
              </a:ext>
            </a:extLst>
          </p:cNvPr>
          <p:cNvCxnSpPr>
            <a:cxnSpLocks/>
          </p:cNvCxnSpPr>
          <p:nvPr/>
        </p:nvCxnSpPr>
        <p:spPr>
          <a:xfrm flipH="1">
            <a:off x="3337248" y="1784282"/>
            <a:ext cx="5517503" cy="0"/>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sp>
        <p:nvSpPr>
          <p:cNvPr id="2" name="Rectangle 1">
            <a:extLst>
              <a:ext uri="{FF2B5EF4-FFF2-40B4-BE49-F238E27FC236}">
                <a16:creationId xmlns:a16="http://schemas.microsoft.com/office/drawing/2014/main" id="{82158339-72C2-5D61-7403-42384DDBE6C8}"/>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83FF3D83-D55A-BE60-F2F3-41B82D21C0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209" y="5616761"/>
            <a:ext cx="1659968" cy="1659968"/>
          </a:xfrm>
          <a:prstGeom prst="rect">
            <a:avLst/>
          </a:prstGeom>
        </p:spPr>
      </p:pic>
      <p:pic>
        <p:nvPicPr>
          <p:cNvPr id="6" name="Picture 6" descr="Robot arm - Free technology icons">
            <a:extLst>
              <a:ext uri="{FF2B5EF4-FFF2-40B4-BE49-F238E27FC236}">
                <a16:creationId xmlns:a16="http://schemas.microsoft.com/office/drawing/2014/main" id="{E1FD9069-9186-462B-A6F7-C91237FB59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2DAF2C4-9DE5-419E-0218-4B694845D2D2}"/>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9" name="TextBox 8">
            <a:extLst>
              <a:ext uri="{FF2B5EF4-FFF2-40B4-BE49-F238E27FC236}">
                <a16:creationId xmlns:a16="http://schemas.microsoft.com/office/drawing/2014/main" id="{0CF725B8-90EB-428D-6831-D3B95F9E7662}"/>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10" name="Graphic 9" descr="Receiver with solid fill">
            <a:extLst>
              <a:ext uri="{FF2B5EF4-FFF2-40B4-BE49-F238E27FC236}">
                <a16:creationId xmlns:a16="http://schemas.microsoft.com/office/drawing/2014/main" id="{F56F4A1C-909A-F022-D693-2BBE62838B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551" y="6446745"/>
            <a:ext cx="400110" cy="400110"/>
          </a:xfrm>
          <a:prstGeom prst="rect">
            <a:avLst/>
          </a:prstGeom>
        </p:spPr>
      </p:pic>
      <p:pic>
        <p:nvPicPr>
          <p:cNvPr id="11" name="Picture 2" descr="Book - Internet Icon White PNG Transparent With Clear ...">
            <a:extLst>
              <a:ext uri="{FF2B5EF4-FFF2-40B4-BE49-F238E27FC236}">
                <a16:creationId xmlns:a16="http://schemas.microsoft.com/office/drawing/2014/main" id="{03B1C34E-BA84-1F10-1A6B-E37CC97B9A0C}"/>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607182A-1694-1F88-DD8E-98A1F361BA96}"/>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spTree>
    <p:extLst>
      <p:ext uri="{BB962C8B-B14F-4D97-AF65-F5344CB8AC3E}">
        <p14:creationId xmlns:p14="http://schemas.microsoft.com/office/powerpoint/2010/main" val="28027501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EC58C1AB-3F4E-0B2F-4EA9-C30C34EF94D9}"/>
              </a:ext>
            </a:extLst>
          </p:cNvPr>
          <p:cNvSpPr/>
          <p:nvPr/>
        </p:nvSpPr>
        <p:spPr>
          <a:xfrm>
            <a:off x="513634" y="1436913"/>
            <a:ext cx="1672989" cy="523221"/>
          </a:xfrm>
          <a:prstGeom prst="roundRect">
            <a:avLst>
              <a:gd name="adj" fmla="val 22917"/>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Definition</a:t>
            </a:r>
            <a:endParaRPr lang="en-US" sz="1600" b="1" dirty="0"/>
          </a:p>
        </p:txBody>
      </p:sp>
      <p:sp>
        <p:nvSpPr>
          <p:cNvPr id="7" name="TextBox 6">
            <a:extLst>
              <a:ext uri="{FF2B5EF4-FFF2-40B4-BE49-F238E27FC236}">
                <a16:creationId xmlns:a16="http://schemas.microsoft.com/office/drawing/2014/main" id="{409E22EB-33EC-D801-58C3-A6A025C4129D}"/>
              </a:ext>
            </a:extLst>
          </p:cNvPr>
          <p:cNvSpPr txBox="1"/>
          <p:nvPr/>
        </p:nvSpPr>
        <p:spPr>
          <a:xfrm>
            <a:off x="2332655" y="1377658"/>
            <a:ext cx="8882741" cy="646331"/>
          </a:xfrm>
          <a:prstGeom prst="rect">
            <a:avLst/>
          </a:prstGeom>
          <a:noFill/>
        </p:spPr>
        <p:txBody>
          <a:bodyPr wrap="square" rtlCol="0">
            <a:spAutoFit/>
          </a:bodyPr>
          <a:lstStyle/>
          <a:p>
            <a:r>
              <a:rPr lang="en-US" dirty="0"/>
              <a:t>Robot localization is the process of determining where a mobile robot is located with respect to its environment.</a:t>
            </a:r>
          </a:p>
        </p:txBody>
      </p:sp>
      <p:sp>
        <p:nvSpPr>
          <p:cNvPr id="16" name="Rectangle 15">
            <a:extLst>
              <a:ext uri="{FF2B5EF4-FFF2-40B4-BE49-F238E27FC236}">
                <a16:creationId xmlns:a16="http://schemas.microsoft.com/office/drawing/2014/main" id="{FF112479-0650-595F-D74A-9517740080A1}"/>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lowchart: Connector 16">
            <a:extLst>
              <a:ext uri="{FF2B5EF4-FFF2-40B4-BE49-F238E27FC236}">
                <a16:creationId xmlns:a16="http://schemas.microsoft.com/office/drawing/2014/main" id="{02BDB85F-5A3C-8526-A8B0-014F1435A46F}"/>
              </a:ext>
            </a:extLst>
          </p:cNvPr>
          <p:cNvSpPr/>
          <p:nvPr/>
        </p:nvSpPr>
        <p:spPr>
          <a:xfrm>
            <a:off x="137652" y="8849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01</a:t>
            </a:r>
          </a:p>
        </p:txBody>
      </p:sp>
      <p:sp>
        <p:nvSpPr>
          <p:cNvPr id="18" name="TextBox 17">
            <a:extLst>
              <a:ext uri="{FF2B5EF4-FFF2-40B4-BE49-F238E27FC236}">
                <a16:creationId xmlns:a16="http://schemas.microsoft.com/office/drawing/2014/main" id="{0E341E51-0845-0DFE-B3DE-4C83DB8D280F}"/>
              </a:ext>
            </a:extLst>
          </p:cNvPr>
          <p:cNvSpPr txBox="1"/>
          <p:nvPr/>
        </p:nvSpPr>
        <p:spPr>
          <a:xfrm>
            <a:off x="916156" y="232565"/>
            <a:ext cx="2871020" cy="400110"/>
          </a:xfrm>
          <a:prstGeom prst="rect">
            <a:avLst/>
          </a:prstGeom>
          <a:noFill/>
        </p:spPr>
        <p:txBody>
          <a:bodyPr wrap="square" rtlCol="0">
            <a:spAutoFit/>
          </a:bodyPr>
          <a:lstStyle/>
          <a:p>
            <a:r>
              <a:rPr lang="en-US" sz="2000" b="1" dirty="0">
                <a:solidFill>
                  <a:srgbClr val="002060"/>
                </a:solidFill>
              </a:rPr>
              <a:t>What is localization</a:t>
            </a:r>
          </a:p>
        </p:txBody>
      </p:sp>
      <p:pic>
        <p:nvPicPr>
          <p:cNvPr id="19" name="Picture 18">
            <a:extLst>
              <a:ext uri="{FF2B5EF4-FFF2-40B4-BE49-F238E27FC236}">
                <a16:creationId xmlns:a16="http://schemas.microsoft.com/office/drawing/2014/main" id="{B8B0C2AF-A944-7541-BB54-2DF40F6E1B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209" y="5627906"/>
            <a:ext cx="1659968" cy="1659968"/>
          </a:xfrm>
          <a:prstGeom prst="rect">
            <a:avLst/>
          </a:prstGeom>
        </p:spPr>
      </p:pic>
      <p:pic>
        <p:nvPicPr>
          <p:cNvPr id="20" name="Picture 6" descr="Robot arm - Free technology icons">
            <a:extLst>
              <a:ext uri="{FF2B5EF4-FFF2-40B4-BE49-F238E27FC236}">
                <a16:creationId xmlns:a16="http://schemas.microsoft.com/office/drawing/2014/main" id="{6B683811-BB5D-F8A0-A8EB-5512E38EA1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68821D5-432D-98DC-7969-425C98289003}"/>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3" name="TextBox 2">
            <a:extLst>
              <a:ext uri="{FF2B5EF4-FFF2-40B4-BE49-F238E27FC236}">
                <a16:creationId xmlns:a16="http://schemas.microsoft.com/office/drawing/2014/main" id="{EDB2D92C-598E-ABF8-1774-3072DE86404E}"/>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4" name="Graphic 3" descr="Receiver with solid fill">
            <a:extLst>
              <a:ext uri="{FF2B5EF4-FFF2-40B4-BE49-F238E27FC236}">
                <a16:creationId xmlns:a16="http://schemas.microsoft.com/office/drawing/2014/main" id="{5F1A32E5-70E2-1199-0A48-2F7DFA1465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551" y="6446745"/>
            <a:ext cx="400110" cy="400110"/>
          </a:xfrm>
          <a:prstGeom prst="rect">
            <a:avLst/>
          </a:prstGeom>
        </p:spPr>
      </p:pic>
      <p:pic>
        <p:nvPicPr>
          <p:cNvPr id="5" name="Picture 2" descr="Book - Internet Icon White PNG Transparent With Clear ...">
            <a:extLst>
              <a:ext uri="{FF2B5EF4-FFF2-40B4-BE49-F238E27FC236}">
                <a16:creationId xmlns:a16="http://schemas.microsoft.com/office/drawing/2014/main" id="{71A72E36-8237-0C96-1C7C-269F929C0BEF}"/>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A60B6CB-FF2E-E57E-0FA0-1ED3073122E1}"/>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pic>
        <p:nvPicPr>
          <p:cNvPr id="8" name="Picture 2" descr="Example] AMCL localization with Turtlebot 3 in 3D View - YouTube">
            <a:extLst>
              <a:ext uri="{FF2B5EF4-FFF2-40B4-BE49-F238E27FC236}">
                <a16:creationId xmlns:a16="http://schemas.microsoft.com/office/drawing/2014/main" id="{11F278A8-786C-D175-51BF-3873E0D062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56784" y="2930556"/>
            <a:ext cx="5533053" cy="3112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9399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848941D5-0040-4CD2-1A95-8FC7034D2705}"/>
              </a:ext>
            </a:extLst>
          </p:cNvPr>
          <p:cNvSpPr/>
          <p:nvPr/>
        </p:nvSpPr>
        <p:spPr>
          <a:xfrm>
            <a:off x="137652" y="8849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01</a:t>
            </a:r>
          </a:p>
        </p:txBody>
      </p:sp>
      <p:sp>
        <p:nvSpPr>
          <p:cNvPr id="6" name="TextBox 5">
            <a:extLst>
              <a:ext uri="{FF2B5EF4-FFF2-40B4-BE49-F238E27FC236}">
                <a16:creationId xmlns:a16="http://schemas.microsoft.com/office/drawing/2014/main" id="{2D6EB961-8F71-0F2D-BC9B-7586D4430F93}"/>
              </a:ext>
            </a:extLst>
          </p:cNvPr>
          <p:cNvSpPr txBox="1"/>
          <p:nvPr/>
        </p:nvSpPr>
        <p:spPr>
          <a:xfrm>
            <a:off x="916156" y="232565"/>
            <a:ext cx="2871020" cy="400110"/>
          </a:xfrm>
          <a:prstGeom prst="rect">
            <a:avLst/>
          </a:prstGeom>
          <a:noFill/>
        </p:spPr>
        <p:txBody>
          <a:bodyPr wrap="square" rtlCol="0">
            <a:spAutoFit/>
          </a:bodyPr>
          <a:lstStyle/>
          <a:p>
            <a:r>
              <a:rPr lang="en-US" sz="2000" b="1" dirty="0">
                <a:solidFill>
                  <a:srgbClr val="002060"/>
                </a:solidFill>
              </a:rPr>
              <a:t>What is localization</a:t>
            </a:r>
          </a:p>
        </p:txBody>
      </p:sp>
      <p:sp>
        <p:nvSpPr>
          <p:cNvPr id="7" name="Rectangle 6">
            <a:extLst>
              <a:ext uri="{FF2B5EF4-FFF2-40B4-BE49-F238E27FC236}">
                <a16:creationId xmlns:a16="http://schemas.microsoft.com/office/drawing/2014/main" id="{FBC20AD3-C24E-8FEE-8068-660425E2604D}"/>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CD92E1-C93B-9C6A-BF47-7E6E026B0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209" y="5627906"/>
            <a:ext cx="1659968" cy="1659968"/>
          </a:xfrm>
          <a:prstGeom prst="rect">
            <a:avLst/>
          </a:prstGeom>
        </p:spPr>
      </p:pic>
      <p:pic>
        <p:nvPicPr>
          <p:cNvPr id="10" name="Picture 6" descr="Robot arm - Free technology icons">
            <a:extLst>
              <a:ext uri="{FF2B5EF4-FFF2-40B4-BE49-F238E27FC236}">
                <a16:creationId xmlns:a16="http://schemas.microsoft.com/office/drawing/2014/main" id="{2699BFD0-AEDA-0DE6-C62A-673C82C65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B9D0E7-5360-DA7C-49A8-75A1E66EA741}"/>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5" name="TextBox 4">
            <a:extLst>
              <a:ext uri="{FF2B5EF4-FFF2-40B4-BE49-F238E27FC236}">
                <a16:creationId xmlns:a16="http://schemas.microsoft.com/office/drawing/2014/main" id="{6DFBD2FC-D338-709E-074D-96251ECF0FE8}"/>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11" name="Graphic 10" descr="Receiver with solid fill">
            <a:extLst>
              <a:ext uri="{FF2B5EF4-FFF2-40B4-BE49-F238E27FC236}">
                <a16:creationId xmlns:a16="http://schemas.microsoft.com/office/drawing/2014/main" id="{C476500D-9F63-5A0C-7CC1-1D4444FC77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551" y="6446745"/>
            <a:ext cx="400110" cy="400110"/>
          </a:xfrm>
          <a:prstGeom prst="rect">
            <a:avLst/>
          </a:prstGeom>
        </p:spPr>
      </p:pic>
      <p:pic>
        <p:nvPicPr>
          <p:cNvPr id="12" name="Picture 2" descr="Book - Internet Icon White PNG Transparent With Clear ...">
            <a:extLst>
              <a:ext uri="{FF2B5EF4-FFF2-40B4-BE49-F238E27FC236}">
                <a16:creationId xmlns:a16="http://schemas.microsoft.com/office/drawing/2014/main" id="{C4B63ECC-BE56-818F-0865-B68403EA5E6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810DE2E-A9DF-D8C1-9C86-053993C7812F}"/>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sp>
        <p:nvSpPr>
          <p:cNvPr id="14" name="Title 1">
            <a:extLst>
              <a:ext uri="{FF2B5EF4-FFF2-40B4-BE49-F238E27FC236}">
                <a16:creationId xmlns:a16="http://schemas.microsoft.com/office/drawing/2014/main" id="{78FD031D-4993-659A-0800-B4DF6910BA72}"/>
              </a:ext>
            </a:extLst>
          </p:cNvPr>
          <p:cNvSpPr>
            <a:spLocks noGrp="1"/>
          </p:cNvSpPr>
          <p:nvPr>
            <p:ph type="title"/>
          </p:nvPr>
        </p:nvSpPr>
        <p:spPr>
          <a:xfrm>
            <a:off x="905773" y="783617"/>
            <a:ext cx="10515600" cy="1022688"/>
          </a:xfrm>
        </p:spPr>
        <p:txBody>
          <a:bodyPr>
            <a:normAutofit/>
          </a:bodyPr>
          <a:lstStyle/>
          <a:p>
            <a:r>
              <a:rPr lang="en-US" sz="3600" b="1" dirty="0">
                <a:solidFill>
                  <a:srgbClr val="002060"/>
                </a:solidFill>
                <a:latin typeface="+mn-lt"/>
                <a:ea typeface="+mn-ea"/>
                <a:cs typeface="+mn-cs"/>
              </a:rPr>
              <a:t>Localization</a:t>
            </a:r>
          </a:p>
        </p:txBody>
      </p:sp>
      <p:pic>
        <p:nvPicPr>
          <p:cNvPr id="3" name="Content Placeholder 4">
            <a:extLst>
              <a:ext uri="{FF2B5EF4-FFF2-40B4-BE49-F238E27FC236}">
                <a16:creationId xmlns:a16="http://schemas.microsoft.com/office/drawing/2014/main" id="{66EB535D-FA43-1432-A3D3-C40231F29E02}"/>
              </a:ext>
            </a:extLst>
          </p:cNvPr>
          <p:cNvPicPr>
            <a:picLocks noChangeAspect="1"/>
          </p:cNvPicPr>
          <p:nvPr/>
        </p:nvPicPr>
        <p:blipFill rotWithShape="1">
          <a:blip r:embed="rId8"/>
          <a:srcRect l="5305" r="7138"/>
          <a:stretch/>
        </p:blipFill>
        <p:spPr>
          <a:xfrm>
            <a:off x="2279574" y="1636748"/>
            <a:ext cx="6597308" cy="4160715"/>
          </a:xfrm>
          <a:prstGeom prst="rect">
            <a:avLst/>
          </a:prstGeom>
        </p:spPr>
      </p:pic>
    </p:spTree>
    <p:extLst>
      <p:ext uri="{BB962C8B-B14F-4D97-AF65-F5344CB8AC3E}">
        <p14:creationId xmlns:p14="http://schemas.microsoft.com/office/powerpoint/2010/main" val="1960639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848941D5-0040-4CD2-1A95-8FC7034D2705}"/>
              </a:ext>
            </a:extLst>
          </p:cNvPr>
          <p:cNvSpPr/>
          <p:nvPr/>
        </p:nvSpPr>
        <p:spPr>
          <a:xfrm>
            <a:off x="137652" y="8849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01</a:t>
            </a:r>
          </a:p>
        </p:txBody>
      </p:sp>
      <p:sp>
        <p:nvSpPr>
          <p:cNvPr id="6" name="TextBox 5">
            <a:extLst>
              <a:ext uri="{FF2B5EF4-FFF2-40B4-BE49-F238E27FC236}">
                <a16:creationId xmlns:a16="http://schemas.microsoft.com/office/drawing/2014/main" id="{2D6EB961-8F71-0F2D-BC9B-7586D4430F93}"/>
              </a:ext>
            </a:extLst>
          </p:cNvPr>
          <p:cNvSpPr txBox="1"/>
          <p:nvPr/>
        </p:nvSpPr>
        <p:spPr>
          <a:xfrm>
            <a:off x="916156" y="232565"/>
            <a:ext cx="2871020" cy="400110"/>
          </a:xfrm>
          <a:prstGeom prst="rect">
            <a:avLst/>
          </a:prstGeom>
          <a:noFill/>
        </p:spPr>
        <p:txBody>
          <a:bodyPr wrap="square" rtlCol="0">
            <a:spAutoFit/>
          </a:bodyPr>
          <a:lstStyle/>
          <a:p>
            <a:r>
              <a:rPr lang="en-US" sz="2000" b="1" dirty="0">
                <a:solidFill>
                  <a:srgbClr val="002060"/>
                </a:solidFill>
              </a:rPr>
              <a:t>What is localization</a:t>
            </a:r>
          </a:p>
        </p:txBody>
      </p:sp>
      <p:sp>
        <p:nvSpPr>
          <p:cNvPr id="7" name="Rectangle 6">
            <a:extLst>
              <a:ext uri="{FF2B5EF4-FFF2-40B4-BE49-F238E27FC236}">
                <a16:creationId xmlns:a16="http://schemas.microsoft.com/office/drawing/2014/main" id="{FBC20AD3-C24E-8FEE-8068-660425E2604D}"/>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CD92E1-C93B-9C6A-BF47-7E6E026B0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209" y="5627906"/>
            <a:ext cx="1659968" cy="1659968"/>
          </a:xfrm>
          <a:prstGeom prst="rect">
            <a:avLst/>
          </a:prstGeom>
        </p:spPr>
      </p:pic>
      <p:pic>
        <p:nvPicPr>
          <p:cNvPr id="10" name="Picture 6" descr="Robot arm - Free technology icons">
            <a:extLst>
              <a:ext uri="{FF2B5EF4-FFF2-40B4-BE49-F238E27FC236}">
                <a16:creationId xmlns:a16="http://schemas.microsoft.com/office/drawing/2014/main" id="{2699BFD0-AEDA-0DE6-C62A-673C82C65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B9D0E7-5360-DA7C-49A8-75A1E66EA741}"/>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5" name="TextBox 4">
            <a:extLst>
              <a:ext uri="{FF2B5EF4-FFF2-40B4-BE49-F238E27FC236}">
                <a16:creationId xmlns:a16="http://schemas.microsoft.com/office/drawing/2014/main" id="{6DFBD2FC-D338-709E-074D-96251ECF0FE8}"/>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11" name="Graphic 10" descr="Receiver with solid fill">
            <a:extLst>
              <a:ext uri="{FF2B5EF4-FFF2-40B4-BE49-F238E27FC236}">
                <a16:creationId xmlns:a16="http://schemas.microsoft.com/office/drawing/2014/main" id="{C476500D-9F63-5A0C-7CC1-1D4444FC77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551" y="6446745"/>
            <a:ext cx="400110" cy="400110"/>
          </a:xfrm>
          <a:prstGeom prst="rect">
            <a:avLst/>
          </a:prstGeom>
        </p:spPr>
      </p:pic>
      <p:pic>
        <p:nvPicPr>
          <p:cNvPr id="12" name="Picture 2" descr="Book - Internet Icon White PNG Transparent With Clear ...">
            <a:extLst>
              <a:ext uri="{FF2B5EF4-FFF2-40B4-BE49-F238E27FC236}">
                <a16:creationId xmlns:a16="http://schemas.microsoft.com/office/drawing/2014/main" id="{C4B63ECC-BE56-818F-0865-B68403EA5E6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810DE2E-A9DF-D8C1-9C86-053993C7812F}"/>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sp>
        <p:nvSpPr>
          <p:cNvPr id="14" name="Title 1">
            <a:extLst>
              <a:ext uri="{FF2B5EF4-FFF2-40B4-BE49-F238E27FC236}">
                <a16:creationId xmlns:a16="http://schemas.microsoft.com/office/drawing/2014/main" id="{78FD031D-4993-659A-0800-B4DF6910BA72}"/>
              </a:ext>
            </a:extLst>
          </p:cNvPr>
          <p:cNvSpPr>
            <a:spLocks noGrp="1"/>
          </p:cNvSpPr>
          <p:nvPr>
            <p:ph type="title"/>
          </p:nvPr>
        </p:nvSpPr>
        <p:spPr>
          <a:xfrm>
            <a:off x="905773" y="783617"/>
            <a:ext cx="10515600" cy="1022688"/>
          </a:xfrm>
        </p:spPr>
        <p:txBody>
          <a:bodyPr>
            <a:normAutofit/>
          </a:bodyPr>
          <a:lstStyle/>
          <a:p>
            <a:r>
              <a:rPr lang="en-US" sz="3600" b="1" dirty="0">
                <a:solidFill>
                  <a:srgbClr val="002060"/>
                </a:solidFill>
                <a:latin typeface="+mn-lt"/>
                <a:ea typeface="+mn-ea"/>
                <a:cs typeface="+mn-cs"/>
              </a:rPr>
              <a:t>Localization</a:t>
            </a:r>
          </a:p>
        </p:txBody>
      </p:sp>
      <p:sp>
        <p:nvSpPr>
          <p:cNvPr id="15" name="Content Placeholder 2">
            <a:extLst>
              <a:ext uri="{FF2B5EF4-FFF2-40B4-BE49-F238E27FC236}">
                <a16:creationId xmlns:a16="http://schemas.microsoft.com/office/drawing/2014/main" id="{E09D225C-32FB-122C-73E9-F4489755E8FF}"/>
              </a:ext>
            </a:extLst>
          </p:cNvPr>
          <p:cNvSpPr>
            <a:spLocks noGrp="1"/>
          </p:cNvSpPr>
          <p:nvPr>
            <p:ph idx="1"/>
          </p:nvPr>
        </p:nvSpPr>
        <p:spPr>
          <a:xfrm>
            <a:off x="905773" y="2051493"/>
            <a:ext cx="10515600" cy="3357110"/>
          </a:xfrm>
        </p:spPr>
        <p:txBody>
          <a:bodyPr/>
          <a:lstStyle/>
          <a:p>
            <a:pPr marL="0" indent="0">
              <a:buNone/>
            </a:pPr>
            <a:r>
              <a:rPr lang="en-US" dirty="0"/>
              <a:t>Determine the current robot position, the measurements up to the current instant and a map.</a:t>
            </a:r>
          </a:p>
        </p:txBody>
      </p:sp>
      <p:pic>
        <p:nvPicPr>
          <p:cNvPr id="9" name="Picture 8">
            <a:extLst>
              <a:ext uri="{FF2B5EF4-FFF2-40B4-BE49-F238E27FC236}">
                <a16:creationId xmlns:a16="http://schemas.microsoft.com/office/drawing/2014/main" id="{0C4354CC-14E2-D86C-CBBB-81F5B1E5B0D2}"/>
              </a:ext>
            </a:extLst>
          </p:cNvPr>
          <p:cNvPicPr>
            <a:picLocks noChangeAspect="1"/>
          </p:cNvPicPr>
          <p:nvPr/>
        </p:nvPicPr>
        <p:blipFill rotWithShape="1">
          <a:blip r:embed="rId8"/>
          <a:srcRect t="7444" b="22373"/>
          <a:stretch/>
        </p:blipFill>
        <p:spPr>
          <a:xfrm>
            <a:off x="4928722" y="3073664"/>
            <a:ext cx="5719173" cy="3017502"/>
          </a:xfrm>
          <a:prstGeom prst="rect">
            <a:avLst/>
          </a:prstGeom>
        </p:spPr>
      </p:pic>
    </p:spTree>
    <p:extLst>
      <p:ext uri="{BB962C8B-B14F-4D97-AF65-F5344CB8AC3E}">
        <p14:creationId xmlns:p14="http://schemas.microsoft.com/office/powerpoint/2010/main" val="4224475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848941D5-0040-4CD2-1A95-8FC7034D2705}"/>
              </a:ext>
            </a:extLst>
          </p:cNvPr>
          <p:cNvSpPr/>
          <p:nvPr/>
        </p:nvSpPr>
        <p:spPr>
          <a:xfrm>
            <a:off x="137652" y="8849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02</a:t>
            </a:r>
          </a:p>
        </p:txBody>
      </p:sp>
      <p:sp>
        <p:nvSpPr>
          <p:cNvPr id="6" name="TextBox 5">
            <a:extLst>
              <a:ext uri="{FF2B5EF4-FFF2-40B4-BE49-F238E27FC236}">
                <a16:creationId xmlns:a16="http://schemas.microsoft.com/office/drawing/2014/main" id="{2D6EB961-8F71-0F2D-BC9B-7586D4430F93}"/>
              </a:ext>
            </a:extLst>
          </p:cNvPr>
          <p:cNvSpPr txBox="1"/>
          <p:nvPr/>
        </p:nvSpPr>
        <p:spPr>
          <a:xfrm>
            <a:off x="916156" y="232565"/>
            <a:ext cx="2871020" cy="400110"/>
          </a:xfrm>
          <a:prstGeom prst="rect">
            <a:avLst/>
          </a:prstGeom>
          <a:noFill/>
        </p:spPr>
        <p:txBody>
          <a:bodyPr wrap="square" rtlCol="0">
            <a:spAutoFit/>
          </a:bodyPr>
          <a:lstStyle/>
          <a:p>
            <a:r>
              <a:rPr lang="en-US" sz="2000" b="1" dirty="0">
                <a:solidFill>
                  <a:srgbClr val="002060"/>
                </a:solidFill>
              </a:rPr>
              <a:t>Dead Reckoning</a:t>
            </a:r>
          </a:p>
        </p:txBody>
      </p:sp>
      <p:sp>
        <p:nvSpPr>
          <p:cNvPr id="7" name="Rectangle 6">
            <a:extLst>
              <a:ext uri="{FF2B5EF4-FFF2-40B4-BE49-F238E27FC236}">
                <a16:creationId xmlns:a16="http://schemas.microsoft.com/office/drawing/2014/main" id="{FBC20AD3-C24E-8FEE-8068-660425E2604D}"/>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CD92E1-C93B-9C6A-BF47-7E6E026B0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209" y="5627906"/>
            <a:ext cx="1659968" cy="1659968"/>
          </a:xfrm>
          <a:prstGeom prst="rect">
            <a:avLst/>
          </a:prstGeom>
        </p:spPr>
      </p:pic>
      <p:pic>
        <p:nvPicPr>
          <p:cNvPr id="10" name="Picture 6" descr="Robot arm - Free technology icons">
            <a:extLst>
              <a:ext uri="{FF2B5EF4-FFF2-40B4-BE49-F238E27FC236}">
                <a16:creationId xmlns:a16="http://schemas.microsoft.com/office/drawing/2014/main" id="{2699BFD0-AEDA-0DE6-C62A-673C82C65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B9D0E7-5360-DA7C-49A8-75A1E66EA741}"/>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5" name="TextBox 4">
            <a:extLst>
              <a:ext uri="{FF2B5EF4-FFF2-40B4-BE49-F238E27FC236}">
                <a16:creationId xmlns:a16="http://schemas.microsoft.com/office/drawing/2014/main" id="{6DFBD2FC-D338-709E-074D-96251ECF0FE8}"/>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11" name="Graphic 10" descr="Receiver with solid fill">
            <a:extLst>
              <a:ext uri="{FF2B5EF4-FFF2-40B4-BE49-F238E27FC236}">
                <a16:creationId xmlns:a16="http://schemas.microsoft.com/office/drawing/2014/main" id="{C476500D-9F63-5A0C-7CC1-1D4444FC77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551" y="6446745"/>
            <a:ext cx="400110" cy="400110"/>
          </a:xfrm>
          <a:prstGeom prst="rect">
            <a:avLst/>
          </a:prstGeom>
        </p:spPr>
      </p:pic>
      <p:pic>
        <p:nvPicPr>
          <p:cNvPr id="12" name="Picture 2" descr="Book - Internet Icon White PNG Transparent With Clear ...">
            <a:extLst>
              <a:ext uri="{FF2B5EF4-FFF2-40B4-BE49-F238E27FC236}">
                <a16:creationId xmlns:a16="http://schemas.microsoft.com/office/drawing/2014/main" id="{C4B63ECC-BE56-818F-0865-B68403EA5E6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810DE2E-A9DF-D8C1-9C86-053993C7812F}"/>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sp>
        <p:nvSpPr>
          <p:cNvPr id="14" name="Title 1">
            <a:extLst>
              <a:ext uri="{FF2B5EF4-FFF2-40B4-BE49-F238E27FC236}">
                <a16:creationId xmlns:a16="http://schemas.microsoft.com/office/drawing/2014/main" id="{78FD031D-4993-659A-0800-B4DF6910BA72}"/>
              </a:ext>
            </a:extLst>
          </p:cNvPr>
          <p:cNvSpPr>
            <a:spLocks noGrp="1"/>
          </p:cNvSpPr>
          <p:nvPr>
            <p:ph type="title"/>
          </p:nvPr>
        </p:nvSpPr>
        <p:spPr>
          <a:xfrm>
            <a:off x="833606" y="902970"/>
            <a:ext cx="10515600" cy="1022688"/>
          </a:xfrm>
        </p:spPr>
        <p:txBody>
          <a:bodyPr>
            <a:normAutofit/>
          </a:bodyPr>
          <a:lstStyle/>
          <a:p>
            <a:r>
              <a:rPr lang="en-US" sz="3600" b="1" dirty="0">
                <a:solidFill>
                  <a:srgbClr val="002060"/>
                </a:solidFill>
                <a:latin typeface="+mn-lt"/>
                <a:ea typeface="+mn-ea"/>
                <a:cs typeface="+mn-cs"/>
              </a:rPr>
              <a:t>Dead Reckoning</a:t>
            </a:r>
          </a:p>
        </p:txBody>
      </p:sp>
      <p:pic>
        <p:nvPicPr>
          <p:cNvPr id="1028" name="Picture 4" descr="Hide And Seek Images – Browse 61,864 Stock Photos, Vectors, and Video |  Adobe Stock">
            <a:extLst>
              <a:ext uri="{FF2B5EF4-FFF2-40B4-BE49-F238E27FC236}">
                <a16:creationId xmlns:a16="http://schemas.microsoft.com/office/drawing/2014/main" id="{D65AA6C1-E849-2EA1-DBB0-8EA33BF97155}"/>
              </a:ext>
            </a:extLst>
          </p:cNvPr>
          <p:cNvPicPr>
            <a:picLocks noGrp="1" noChangeAspect="1" noChangeArrowheads="1"/>
          </p:cNvPicPr>
          <p:nvPr>
            <p:ph idx="1"/>
          </p:nvPr>
        </p:nvPicPr>
        <p:blipFill rotWithShape="1">
          <a:blip r:embed="rId8">
            <a:extLst>
              <a:ext uri="{28A0092B-C50C-407E-A947-70E740481C1C}">
                <a14:useLocalDpi xmlns:a14="http://schemas.microsoft.com/office/drawing/2010/main" val="0"/>
              </a:ext>
            </a:extLst>
          </a:blip>
          <a:srcRect l="33973" t="9264" r="32062" b="16031"/>
          <a:stretch/>
        </p:blipFill>
        <p:spPr bwMode="auto">
          <a:xfrm>
            <a:off x="4417555" y="1760597"/>
            <a:ext cx="3534223" cy="4032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25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1259</TotalTime>
  <Words>763</Words>
  <Application>Microsoft Office PowerPoint</Application>
  <PresentationFormat>Widescreen</PresentationFormat>
  <Paragraphs>158</Paragraphs>
  <Slides>24</Slides>
  <Notes>1</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Aldhabi</vt:lpstr>
      <vt:lpstr>Arial</vt:lpstr>
      <vt:lpstr>Arial Black</vt:lpstr>
      <vt:lpstr>Calibri</vt:lpstr>
      <vt:lpstr>Calibri Light</vt:lpstr>
      <vt:lpstr>Helvetica Neue</vt:lpstr>
      <vt:lpstr>Office Theme</vt:lpstr>
      <vt:lpstr>PowerPoint Presentation</vt:lpstr>
      <vt:lpstr>PowerPoint Presentation</vt:lpstr>
      <vt:lpstr>PowerPoint Presentation</vt:lpstr>
      <vt:lpstr>PowerPoint Presentation</vt:lpstr>
      <vt:lpstr>Localization in ROS</vt:lpstr>
      <vt:lpstr>PowerPoint Presentation</vt:lpstr>
      <vt:lpstr>Localization</vt:lpstr>
      <vt:lpstr>Localization</vt:lpstr>
      <vt:lpstr>Dead Reckoning</vt:lpstr>
      <vt:lpstr>Dead Reckoning</vt:lpstr>
      <vt:lpstr>AMCL (Adaptive Monte Carlo Localization)</vt:lpstr>
      <vt:lpstr>AMCL Localization</vt:lpstr>
      <vt:lpstr>AMCL</vt:lpstr>
      <vt:lpstr>Localizing a Robot</vt:lpstr>
      <vt:lpstr>Launch file</vt:lpstr>
      <vt:lpstr>Config file for amcl</vt:lpstr>
      <vt:lpstr>RVIZ configuration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dc:title>
  <dc:creator>OMAR ABDO</dc:creator>
  <cp:lastModifiedBy>Mariam Hussien Ali Hussien</cp:lastModifiedBy>
  <cp:revision>17</cp:revision>
  <dcterms:created xsi:type="dcterms:W3CDTF">2024-02-10T12:21:26Z</dcterms:created>
  <dcterms:modified xsi:type="dcterms:W3CDTF">2024-09-03T13:49:41Z</dcterms:modified>
</cp:coreProperties>
</file>